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8" r:id="rId1"/>
  </p:sldMasterIdLst>
  <p:notesMasterIdLst>
    <p:notesMasterId r:id="rId24"/>
  </p:notesMasterIdLst>
  <p:sldIdLst>
    <p:sldId id="256" r:id="rId2"/>
    <p:sldId id="257" r:id="rId3"/>
    <p:sldId id="294" r:id="rId4"/>
    <p:sldId id="280" r:id="rId5"/>
    <p:sldId id="259" r:id="rId6"/>
    <p:sldId id="295" r:id="rId7"/>
    <p:sldId id="296" r:id="rId8"/>
    <p:sldId id="297" r:id="rId9"/>
    <p:sldId id="298" r:id="rId10"/>
    <p:sldId id="299" r:id="rId11"/>
    <p:sldId id="300" r:id="rId12"/>
    <p:sldId id="302" r:id="rId13"/>
    <p:sldId id="301" r:id="rId14"/>
    <p:sldId id="303" r:id="rId15"/>
    <p:sldId id="304" r:id="rId16"/>
    <p:sldId id="306" r:id="rId17"/>
    <p:sldId id="307" r:id="rId18"/>
    <p:sldId id="308" r:id="rId19"/>
    <p:sldId id="309" r:id="rId20"/>
    <p:sldId id="310" r:id="rId21"/>
    <p:sldId id="311" r:id="rId22"/>
    <p:sldId id="289" r:id="rId23"/>
  </p:sldIdLst>
  <p:sldSz cx="9144000" cy="5143500" type="screen16x9"/>
  <p:notesSz cx="6858000" cy="9144000"/>
  <p:embeddedFontLst>
    <p:embeddedFont>
      <p:font typeface="Caveat Brush" panose="020B0604020202020204" charset="0"/>
      <p:regular r:id="rId25"/>
    </p:embeddedFont>
    <p:embeddedFont>
      <p:font typeface="Rubik" panose="020B0604020202020204" charset="-79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41">
          <p15:clr>
            <a:srgbClr val="9AA0A6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D6FF2E2-ECCF-4602-98CB-BD2BA69E41E3}">
  <a:tblStyle styleId="{DD6FF2E2-ECCF-4602-98CB-BD2BA69E41E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66"/>
      </p:cViewPr>
      <p:guideLst>
        <p:guide orient="horz" pos="64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30771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8" name="Google Shape;9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33985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18424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" name="Google Shape;2637;g11825f4b961_0_4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8" name="Google Shape;2638;g11825f4b961_0_4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49506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4406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67258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07742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61101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5258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31443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1494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" name="Google Shape;2637;g11825f4b961_0_4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8" name="Google Shape;2638;g11825f4b961_0_4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17604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01125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9" name="Google Shape;3059;g11951c68b9c_0_7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0" name="Google Shape;3060;g11951c68b9c_0_7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9703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" name="Google Shape;2637;g11825f4b961_0_4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8" name="Google Shape;2638;g11825f4b961_0_4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7" name="Google Shape;1077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724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1443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" name="Google Shape;2637;g11825f4b961_0_4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8" name="Google Shape;2638;g11825f4b961_0_4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24685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7" name="Google Shape;1077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70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274650" y="908138"/>
            <a:ext cx="4087200" cy="24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 rot="-402">
            <a:off x="4274650" y="3558114"/>
            <a:ext cx="2563200" cy="67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9144027" cy="5162242"/>
          </a:xfrm>
          <a:custGeom>
            <a:avLst/>
            <a:gdLst/>
            <a:ahLst/>
            <a:cxnLst/>
            <a:rect l="l" t="t" r="r" b="b"/>
            <a:pathLst>
              <a:path w="354248" h="199990" extrusionOk="0">
                <a:moveTo>
                  <a:pt x="102585" y="1477"/>
                </a:moveTo>
                <a:lnTo>
                  <a:pt x="102585" y="4609"/>
                </a:lnTo>
                <a:lnTo>
                  <a:pt x="95239" y="4609"/>
                </a:lnTo>
                <a:lnTo>
                  <a:pt x="95239" y="1477"/>
                </a:lnTo>
                <a:close/>
                <a:moveTo>
                  <a:pt x="12931" y="1573"/>
                </a:moveTo>
                <a:lnTo>
                  <a:pt x="12931" y="4692"/>
                </a:lnTo>
                <a:lnTo>
                  <a:pt x="10359" y="4692"/>
                </a:lnTo>
                <a:lnTo>
                  <a:pt x="10359" y="1573"/>
                </a:lnTo>
                <a:close/>
                <a:moveTo>
                  <a:pt x="26897" y="1573"/>
                </a:moveTo>
                <a:lnTo>
                  <a:pt x="26897" y="4692"/>
                </a:lnTo>
                <a:lnTo>
                  <a:pt x="23218" y="4692"/>
                </a:lnTo>
                <a:lnTo>
                  <a:pt x="23218" y="1573"/>
                </a:lnTo>
                <a:close/>
                <a:moveTo>
                  <a:pt x="93774" y="1477"/>
                </a:moveTo>
                <a:lnTo>
                  <a:pt x="93774" y="4692"/>
                </a:lnTo>
                <a:lnTo>
                  <a:pt x="28385" y="4692"/>
                </a:lnTo>
                <a:lnTo>
                  <a:pt x="28385" y="1477"/>
                </a:lnTo>
                <a:close/>
                <a:moveTo>
                  <a:pt x="165426" y="1477"/>
                </a:moveTo>
                <a:lnTo>
                  <a:pt x="165426" y="4692"/>
                </a:lnTo>
                <a:lnTo>
                  <a:pt x="104061" y="4692"/>
                </a:lnTo>
                <a:lnTo>
                  <a:pt x="104061" y="1477"/>
                </a:lnTo>
                <a:close/>
                <a:moveTo>
                  <a:pt x="325982" y="1477"/>
                </a:moveTo>
                <a:lnTo>
                  <a:pt x="325982" y="4692"/>
                </a:lnTo>
                <a:lnTo>
                  <a:pt x="188738" y="4692"/>
                </a:lnTo>
                <a:lnTo>
                  <a:pt x="188738" y="1477"/>
                </a:lnTo>
                <a:close/>
                <a:moveTo>
                  <a:pt x="331125" y="1573"/>
                </a:moveTo>
                <a:lnTo>
                  <a:pt x="331125" y="4692"/>
                </a:lnTo>
                <a:lnTo>
                  <a:pt x="327458" y="4692"/>
                </a:lnTo>
                <a:lnTo>
                  <a:pt x="327458" y="1573"/>
                </a:lnTo>
                <a:close/>
                <a:moveTo>
                  <a:pt x="343972" y="1573"/>
                </a:moveTo>
                <a:lnTo>
                  <a:pt x="343972" y="4692"/>
                </a:lnTo>
                <a:lnTo>
                  <a:pt x="341591" y="4692"/>
                </a:lnTo>
                <a:lnTo>
                  <a:pt x="341591" y="1573"/>
                </a:lnTo>
                <a:close/>
                <a:moveTo>
                  <a:pt x="8894" y="1573"/>
                </a:moveTo>
                <a:lnTo>
                  <a:pt x="8894" y="4692"/>
                </a:lnTo>
                <a:lnTo>
                  <a:pt x="4846" y="4692"/>
                </a:lnTo>
                <a:lnTo>
                  <a:pt x="4846" y="8835"/>
                </a:lnTo>
                <a:lnTo>
                  <a:pt x="1548" y="8835"/>
                </a:lnTo>
                <a:lnTo>
                  <a:pt x="1548" y="1573"/>
                </a:lnTo>
                <a:close/>
                <a:moveTo>
                  <a:pt x="8894" y="6168"/>
                </a:moveTo>
                <a:lnTo>
                  <a:pt x="8894" y="8835"/>
                </a:lnTo>
                <a:lnTo>
                  <a:pt x="6323" y="8835"/>
                </a:lnTo>
                <a:lnTo>
                  <a:pt x="6323" y="6168"/>
                </a:lnTo>
                <a:close/>
                <a:moveTo>
                  <a:pt x="169284" y="6168"/>
                </a:moveTo>
                <a:lnTo>
                  <a:pt x="169284" y="8835"/>
                </a:lnTo>
                <a:lnTo>
                  <a:pt x="166902" y="8835"/>
                </a:lnTo>
                <a:lnTo>
                  <a:pt x="166902" y="6168"/>
                </a:lnTo>
                <a:close/>
                <a:moveTo>
                  <a:pt x="174415" y="1477"/>
                </a:moveTo>
                <a:lnTo>
                  <a:pt x="174415" y="8835"/>
                </a:lnTo>
                <a:lnTo>
                  <a:pt x="170736" y="8835"/>
                </a:lnTo>
                <a:lnTo>
                  <a:pt x="170736" y="4692"/>
                </a:lnTo>
                <a:lnTo>
                  <a:pt x="166879" y="4692"/>
                </a:lnTo>
                <a:lnTo>
                  <a:pt x="166879" y="1477"/>
                </a:lnTo>
                <a:close/>
                <a:moveTo>
                  <a:pt x="178285" y="1573"/>
                </a:moveTo>
                <a:lnTo>
                  <a:pt x="178285" y="8835"/>
                </a:lnTo>
                <a:lnTo>
                  <a:pt x="175903" y="8835"/>
                </a:lnTo>
                <a:lnTo>
                  <a:pt x="175903" y="1573"/>
                </a:lnTo>
                <a:close/>
                <a:moveTo>
                  <a:pt x="187274" y="1477"/>
                </a:moveTo>
                <a:lnTo>
                  <a:pt x="187274" y="4692"/>
                </a:lnTo>
                <a:lnTo>
                  <a:pt x="183512" y="4692"/>
                </a:lnTo>
                <a:lnTo>
                  <a:pt x="183512" y="8835"/>
                </a:lnTo>
                <a:lnTo>
                  <a:pt x="179737" y="8835"/>
                </a:lnTo>
                <a:lnTo>
                  <a:pt x="179737" y="1477"/>
                </a:lnTo>
                <a:close/>
                <a:moveTo>
                  <a:pt x="187274" y="6168"/>
                </a:moveTo>
                <a:lnTo>
                  <a:pt x="187274" y="8835"/>
                </a:lnTo>
                <a:lnTo>
                  <a:pt x="184976" y="8835"/>
                </a:lnTo>
                <a:lnTo>
                  <a:pt x="184976" y="6168"/>
                </a:lnTo>
                <a:close/>
                <a:moveTo>
                  <a:pt x="17157" y="6168"/>
                </a:moveTo>
                <a:lnTo>
                  <a:pt x="17157" y="8919"/>
                </a:lnTo>
                <a:lnTo>
                  <a:pt x="14407" y="8919"/>
                </a:lnTo>
                <a:lnTo>
                  <a:pt x="14407" y="6168"/>
                </a:lnTo>
                <a:close/>
                <a:moveTo>
                  <a:pt x="21753" y="1573"/>
                </a:moveTo>
                <a:lnTo>
                  <a:pt x="21753" y="6168"/>
                </a:lnTo>
                <a:lnTo>
                  <a:pt x="21753" y="8919"/>
                </a:lnTo>
                <a:lnTo>
                  <a:pt x="18634" y="8919"/>
                </a:lnTo>
                <a:lnTo>
                  <a:pt x="18634" y="4692"/>
                </a:lnTo>
                <a:lnTo>
                  <a:pt x="14407" y="4692"/>
                </a:lnTo>
                <a:lnTo>
                  <a:pt x="14407" y="1573"/>
                </a:lnTo>
                <a:close/>
                <a:moveTo>
                  <a:pt x="340138" y="1573"/>
                </a:moveTo>
                <a:lnTo>
                  <a:pt x="340138" y="4692"/>
                </a:lnTo>
                <a:lnTo>
                  <a:pt x="335733" y="4692"/>
                </a:lnTo>
                <a:lnTo>
                  <a:pt x="335733" y="8919"/>
                </a:lnTo>
                <a:lnTo>
                  <a:pt x="332780" y="8919"/>
                </a:lnTo>
                <a:lnTo>
                  <a:pt x="332780" y="1573"/>
                </a:lnTo>
                <a:close/>
                <a:moveTo>
                  <a:pt x="340138" y="6168"/>
                </a:moveTo>
                <a:lnTo>
                  <a:pt x="340138" y="8919"/>
                </a:lnTo>
                <a:lnTo>
                  <a:pt x="337186" y="8919"/>
                </a:lnTo>
                <a:lnTo>
                  <a:pt x="337186" y="6168"/>
                </a:lnTo>
                <a:close/>
                <a:moveTo>
                  <a:pt x="348020" y="6168"/>
                </a:moveTo>
                <a:lnTo>
                  <a:pt x="348020" y="8919"/>
                </a:lnTo>
                <a:lnTo>
                  <a:pt x="345448" y="8919"/>
                </a:lnTo>
                <a:lnTo>
                  <a:pt x="345448" y="6168"/>
                </a:lnTo>
                <a:close/>
                <a:moveTo>
                  <a:pt x="352711" y="1573"/>
                </a:moveTo>
                <a:lnTo>
                  <a:pt x="352711" y="8919"/>
                </a:lnTo>
                <a:lnTo>
                  <a:pt x="349497" y="8919"/>
                </a:lnTo>
                <a:lnTo>
                  <a:pt x="349497" y="4692"/>
                </a:lnTo>
                <a:lnTo>
                  <a:pt x="345448" y="4692"/>
                </a:lnTo>
                <a:lnTo>
                  <a:pt x="345448" y="1573"/>
                </a:lnTo>
                <a:close/>
                <a:moveTo>
                  <a:pt x="21753" y="10395"/>
                </a:moveTo>
                <a:lnTo>
                  <a:pt x="21753" y="12776"/>
                </a:lnTo>
                <a:lnTo>
                  <a:pt x="18634" y="12776"/>
                </a:lnTo>
                <a:lnTo>
                  <a:pt x="18634" y="10395"/>
                </a:lnTo>
                <a:close/>
                <a:moveTo>
                  <a:pt x="4846" y="10288"/>
                </a:moveTo>
                <a:lnTo>
                  <a:pt x="4846" y="12860"/>
                </a:lnTo>
                <a:lnTo>
                  <a:pt x="1548" y="12860"/>
                </a:lnTo>
                <a:lnTo>
                  <a:pt x="1548" y="10288"/>
                </a:lnTo>
                <a:close/>
                <a:moveTo>
                  <a:pt x="174415" y="10288"/>
                </a:moveTo>
                <a:lnTo>
                  <a:pt x="174415" y="12955"/>
                </a:lnTo>
                <a:lnTo>
                  <a:pt x="170736" y="12955"/>
                </a:lnTo>
                <a:lnTo>
                  <a:pt x="170736" y="10288"/>
                </a:lnTo>
                <a:close/>
                <a:moveTo>
                  <a:pt x="178285" y="10288"/>
                </a:moveTo>
                <a:lnTo>
                  <a:pt x="178285" y="12955"/>
                </a:lnTo>
                <a:lnTo>
                  <a:pt x="175903" y="12955"/>
                </a:lnTo>
                <a:lnTo>
                  <a:pt x="175903" y="10288"/>
                </a:lnTo>
                <a:close/>
                <a:moveTo>
                  <a:pt x="183512" y="10288"/>
                </a:moveTo>
                <a:lnTo>
                  <a:pt x="183512" y="12955"/>
                </a:lnTo>
                <a:lnTo>
                  <a:pt x="179737" y="12955"/>
                </a:lnTo>
                <a:lnTo>
                  <a:pt x="179737" y="10288"/>
                </a:lnTo>
                <a:close/>
                <a:moveTo>
                  <a:pt x="335709" y="10383"/>
                </a:moveTo>
                <a:lnTo>
                  <a:pt x="335709" y="12955"/>
                </a:lnTo>
                <a:lnTo>
                  <a:pt x="332590" y="12955"/>
                </a:lnTo>
                <a:lnTo>
                  <a:pt x="332590" y="10383"/>
                </a:lnTo>
                <a:close/>
                <a:moveTo>
                  <a:pt x="352711" y="10383"/>
                </a:moveTo>
                <a:lnTo>
                  <a:pt x="352711" y="12955"/>
                </a:lnTo>
                <a:lnTo>
                  <a:pt x="349497" y="12955"/>
                </a:lnTo>
                <a:lnTo>
                  <a:pt x="349497" y="10383"/>
                </a:lnTo>
                <a:close/>
                <a:moveTo>
                  <a:pt x="12943" y="6157"/>
                </a:moveTo>
                <a:lnTo>
                  <a:pt x="12943" y="10383"/>
                </a:lnTo>
                <a:lnTo>
                  <a:pt x="17169" y="10383"/>
                </a:lnTo>
                <a:lnTo>
                  <a:pt x="17169" y="12764"/>
                </a:lnTo>
                <a:lnTo>
                  <a:pt x="12943" y="12764"/>
                </a:lnTo>
                <a:lnTo>
                  <a:pt x="12943" y="16991"/>
                </a:lnTo>
                <a:lnTo>
                  <a:pt x="10371" y="16991"/>
                </a:lnTo>
                <a:lnTo>
                  <a:pt x="10371" y="12848"/>
                </a:lnTo>
                <a:lnTo>
                  <a:pt x="6323" y="12848"/>
                </a:lnTo>
                <a:lnTo>
                  <a:pt x="6323" y="10288"/>
                </a:lnTo>
                <a:lnTo>
                  <a:pt x="10371" y="10288"/>
                </a:lnTo>
                <a:lnTo>
                  <a:pt x="10371" y="6157"/>
                </a:lnTo>
                <a:close/>
                <a:moveTo>
                  <a:pt x="325886" y="6157"/>
                </a:moveTo>
                <a:lnTo>
                  <a:pt x="325886" y="16991"/>
                </a:lnTo>
                <a:lnTo>
                  <a:pt x="188738" y="16991"/>
                </a:lnTo>
                <a:lnTo>
                  <a:pt x="188738" y="12943"/>
                </a:lnTo>
                <a:lnTo>
                  <a:pt x="184976" y="12943"/>
                </a:lnTo>
                <a:lnTo>
                  <a:pt x="184976" y="10276"/>
                </a:lnTo>
                <a:lnTo>
                  <a:pt x="188738" y="10276"/>
                </a:lnTo>
                <a:lnTo>
                  <a:pt x="188738" y="6157"/>
                </a:lnTo>
                <a:close/>
                <a:moveTo>
                  <a:pt x="8894" y="14336"/>
                </a:moveTo>
                <a:lnTo>
                  <a:pt x="8894" y="17003"/>
                </a:lnTo>
                <a:lnTo>
                  <a:pt x="6323" y="17003"/>
                </a:lnTo>
                <a:lnTo>
                  <a:pt x="6323" y="14336"/>
                </a:lnTo>
                <a:close/>
                <a:moveTo>
                  <a:pt x="17157" y="14253"/>
                </a:moveTo>
                <a:lnTo>
                  <a:pt x="17157" y="17003"/>
                </a:lnTo>
                <a:lnTo>
                  <a:pt x="14407" y="17003"/>
                </a:lnTo>
                <a:lnTo>
                  <a:pt x="14407" y="14253"/>
                </a:lnTo>
                <a:close/>
                <a:moveTo>
                  <a:pt x="26897" y="6168"/>
                </a:moveTo>
                <a:lnTo>
                  <a:pt x="26897" y="17003"/>
                </a:lnTo>
                <a:lnTo>
                  <a:pt x="23218" y="17003"/>
                </a:lnTo>
                <a:lnTo>
                  <a:pt x="23218" y="12776"/>
                </a:lnTo>
                <a:lnTo>
                  <a:pt x="23218" y="10395"/>
                </a:lnTo>
                <a:lnTo>
                  <a:pt x="23218" y="6168"/>
                </a:lnTo>
                <a:close/>
                <a:moveTo>
                  <a:pt x="169260" y="14431"/>
                </a:moveTo>
                <a:lnTo>
                  <a:pt x="169260" y="17003"/>
                </a:lnTo>
                <a:lnTo>
                  <a:pt x="166879" y="17003"/>
                </a:lnTo>
                <a:lnTo>
                  <a:pt x="166879" y="14431"/>
                </a:lnTo>
                <a:close/>
                <a:moveTo>
                  <a:pt x="187274" y="14431"/>
                </a:moveTo>
                <a:lnTo>
                  <a:pt x="187274" y="17003"/>
                </a:lnTo>
                <a:lnTo>
                  <a:pt x="184976" y="17003"/>
                </a:lnTo>
                <a:lnTo>
                  <a:pt x="184976" y="14431"/>
                </a:lnTo>
                <a:close/>
                <a:moveTo>
                  <a:pt x="331125" y="6168"/>
                </a:moveTo>
                <a:lnTo>
                  <a:pt x="331125" y="17003"/>
                </a:lnTo>
                <a:lnTo>
                  <a:pt x="327363" y="17003"/>
                </a:lnTo>
                <a:lnTo>
                  <a:pt x="327363" y="6168"/>
                </a:lnTo>
                <a:close/>
                <a:moveTo>
                  <a:pt x="340138" y="14431"/>
                </a:moveTo>
                <a:lnTo>
                  <a:pt x="340138" y="17003"/>
                </a:lnTo>
                <a:lnTo>
                  <a:pt x="337186" y="17003"/>
                </a:lnTo>
                <a:lnTo>
                  <a:pt x="337186" y="14431"/>
                </a:lnTo>
                <a:close/>
                <a:moveTo>
                  <a:pt x="343972" y="6157"/>
                </a:moveTo>
                <a:lnTo>
                  <a:pt x="343972" y="10383"/>
                </a:lnTo>
                <a:lnTo>
                  <a:pt x="348020" y="10383"/>
                </a:lnTo>
                <a:lnTo>
                  <a:pt x="348020" y="12955"/>
                </a:lnTo>
                <a:lnTo>
                  <a:pt x="343972" y="12955"/>
                </a:lnTo>
                <a:lnTo>
                  <a:pt x="343972" y="17003"/>
                </a:lnTo>
                <a:lnTo>
                  <a:pt x="341591" y="17003"/>
                </a:lnTo>
                <a:lnTo>
                  <a:pt x="341591" y="12955"/>
                </a:lnTo>
                <a:lnTo>
                  <a:pt x="337186" y="12955"/>
                </a:lnTo>
                <a:lnTo>
                  <a:pt x="337186" y="10383"/>
                </a:lnTo>
                <a:lnTo>
                  <a:pt x="341591" y="10383"/>
                </a:lnTo>
                <a:lnTo>
                  <a:pt x="341591" y="6157"/>
                </a:lnTo>
                <a:close/>
                <a:moveTo>
                  <a:pt x="348020" y="14431"/>
                </a:moveTo>
                <a:lnTo>
                  <a:pt x="348020" y="17003"/>
                </a:lnTo>
                <a:lnTo>
                  <a:pt x="345448" y="17003"/>
                </a:lnTo>
                <a:lnTo>
                  <a:pt x="345448" y="14431"/>
                </a:lnTo>
                <a:close/>
                <a:moveTo>
                  <a:pt x="165426" y="6180"/>
                </a:moveTo>
                <a:lnTo>
                  <a:pt x="165426" y="10300"/>
                </a:lnTo>
                <a:lnTo>
                  <a:pt x="169284" y="10300"/>
                </a:lnTo>
                <a:lnTo>
                  <a:pt x="169284" y="12967"/>
                </a:lnTo>
                <a:lnTo>
                  <a:pt x="165426" y="12967"/>
                </a:lnTo>
                <a:lnTo>
                  <a:pt x="165426" y="17015"/>
                </a:lnTo>
                <a:lnTo>
                  <a:pt x="28373" y="17015"/>
                </a:lnTo>
                <a:lnTo>
                  <a:pt x="28373" y="6180"/>
                </a:lnTo>
                <a:close/>
                <a:moveTo>
                  <a:pt x="102501" y="18456"/>
                </a:moveTo>
                <a:lnTo>
                  <a:pt x="102501" y="21587"/>
                </a:lnTo>
                <a:lnTo>
                  <a:pt x="95143" y="21587"/>
                </a:lnTo>
                <a:lnTo>
                  <a:pt x="95143" y="18456"/>
                </a:lnTo>
                <a:close/>
                <a:moveTo>
                  <a:pt x="21753" y="14253"/>
                </a:moveTo>
                <a:lnTo>
                  <a:pt x="21753" y="17003"/>
                </a:lnTo>
                <a:lnTo>
                  <a:pt x="21753" y="21599"/>
                </a:lnTo>
                <a:lnTo>
                  <a:pt x="14407" y="21599"/>
                </a:lnTo>
                <a:lnTo>
                  <a:pt x="14407" y="18479"/>
                </a:lnTo>
                <a:lnTo>
                  <a:pt x="18634" y="18479"/>
                </a:lnTo>
                <a:lnTo>
                  <a:pt x="18634" y="14253"/>
                </a:lnTo>
                <a:close/>
                <a:moveTo>
                  <a:pt x="4846" y="14336"/>
                </a:moveTo>
                <a:lnTo>
                  <a:pt x="4846" y="18479"/>
                </a:lnTo>
                <a:lnTo>
                  <a:pt x="8906" y="18479"/>
                </a:lnTo>
                <a:lnTo>
                  <a:pt x="8906" y="21682"/>
                </a:lnTo>
                <a:lnTo>
                  <a:pt x="1548" y="21682"/>
                </a:lnTo>
                <a:lnTo>
                  <a:pt x="1548" y="14336"/>
                </a:lnTo>
                <a:close/>
                <a:moveTo>
                  <a:pt x="12931" y="18479"/>
                </a:moveTo>
                <a:lnTo>
                  <a:pt x="12931" y="21682"/>
                </a:lnTo>
                <a:lnTo>
                  <a:pt x="10359" y="21682"/>
                </a:lnTo>
                <a:lnTo>
                  <a:pt x="10359" y="18479"/>
                </a:lnTo>
                <a:close/>
                <a:moveTo>
                  <a:pt x="174427" y="14431"/>
                </a:moveTo>
                <a:lnTo>
                  <a:pt x="174427" y="21682"/>
                </a:lnTo>
                <a:lnTo>
                  <a:pt x="166890" y="21682"/>
                </a:lnTo>
                <a:lnTo>
                  <a:pt x="166890" y="18479"/>
                </a:lnTo>
                <a:lnTo>
                  <a:pt x="170748" y="18479"/>
                </a:lnTo>
                <a:lnTo>
                  <a:pt x="170748" y="14431"/>
                </a:lnTo>
                <a:close/>
                <a:moveTo>
                  <a:pt x="183500" y="14431"/>
                </a:moveTo>
                <a:lnTo>
                  <a:pt x="183500" y="18479"/>
                </a:lnTo>
                <a:lnTo>
                  <a:pt x="187274" y="18479"/>
                </a:lnTo>
                <a:lnTo>
                  <a:pt x="187274" y="21682"/>
                </a:lnTo>
                <a:lnTo>
                  <a:pt x="179737" y="21682"/>
                </a:lnTo>
                <a:lnTo>
                  <a:pt x="179737" y="14431"/>
                </a:lnTo>
                <a:close/>
                <a:moveTo>
                  <a:pt x="343972" y="18479"/>
                </a:moveTo>
                <a:lnTo>
                  <a:pt x="343972" y="21682"/>
                </a:lnTo>
                <a:lnTo>
                  <a:pt x="341591" y="21682"/>
                </a:lnTo>
                <a:lnTo>
                  <a:pt x="341591" y="18479"/>
                </a:lnTo>
                <a:close/>
                <a:moveTo>
                  <a:pt x="26897" y="18479"/>
                </a:moveTo>
                <a:lnTo>
                  <a:pt x="26897" y="21694"/>
                </a:lnTo>
                <a:lnTo>
                  <a:pt x="23218" y="21694"/>
                </a:lnTo>
                <a:lnTo>
                  <a:pt x="23218" y="18479"/>
                </a:lnTo>
                <a:close/>
                <a:moveTo>
                  <a:pt x="93667" y="18479"/>
                </a:moveTo>
                <a:lnTo>
                  <a:pt x="93667" y="21694"/>
                </a:lnTo>
                <a:lnTo>
                  <a:pt x="28373" y="21694"/>
                </a:lnTo>
                <a:lnTo>
                  <a:pt x="28373" y="18479"/>
                </a:lnTo>
                <a:close/>
                <a:moveTo>
                  <a:pt x="165426" y="18479"/>
                </a:moveTo>
                <a:lnTo>
                  <a:pt x="165426" y="21694"/>
                </a:lnTo>
                <a:lnTo>
                  <a:pt x="103966" y="21694"/>
                </a:lnTo>
                <a:lnTo>
                  <a:pt x="103966" y="18479"/>
                </a:lnTo>
                <a:close/>
                <a:moveTo>
                  <a:pt x="178285" y="14431"/>
                </a:moveTo>
                <a:lnTo>
                  <a:pt x="178285" y="21694"/>
                </a:lnTo>
                <a:lnTo>
                  <a:pt x="175903" y="21694"/>
                </a:lnTo>
                <a:lnTo>
                  <a:pt x="175903" y="14431"/>
                </a:lnTo>
                <a:close/>
                <a:moveTo>
                  <a:pt x="325982" y="18479"/>
                </a:moveTo>
                <a:lnTo>
                  <a:pt x="325982" y="21694"/>
                </a:lnTo>
                <a:lnTo>
                  <a:pt x="188738" y="21694"/>
                </a:lnTo>
                <a:lnTo>
                  <a:pt x="188738" y="18479"/>
                </a:lnTo>
                <a:close/>
                <a:moveTo>
                  <a:pt x="331125" y="18479"/>
                </a:moveTo>
                <a:lnTo>
                  <a:pt x="331125" y="21694"/>
                </a:lnTo>
                <a:lnTo>
                  <a:pt x="327458" y="21694"/>
                </a:lnTo>
                <a:lnTo>
                  <a:pt x="327458" y="18479"/>
                </a:lnTo>
                <a:close/>
                <a:moveTo>
                  <a:pt x="335733" y="14431"/>
                </a:moveTo>
                <a:lnTo>
                  <a:pt x="335733" y="18479"/>
                </a:lnTo>
                <a:lnTo>
                  <a:pt x="340126" y="18479"/>
                </a:lnTo>
                <a:lnTo>
                  <a:pt x="340126" y="21694"/>
                </a:lnTo>
                <a:lnTo>
                  <a:pt x="332780" y="21694"/>
                </a:lnTo>
                <a:lnTo>
                  <a:pt x="332780" y="14431"/>
                </a:lnTo>
                <a:close/>
                <a:moveTo>
                  <a:pt x="352711" y="14431"/>
                </a:moveTo>
                <a:lnTo>
                  <a:pt x="352711" y="21694"/>
                </a:lnTo>
                <a:lnTo>
                  <a:pt x="345448" y="21694"/>
                </a:lnTo>
                <a:lnTo>
                  <a:pt x="345448" y="18479"/>
                </a:lnTo>
                <a:lnTo>
                  <a:pt x="349497" y="18479"/>
                </a:lnTo>
                <a:lnTo>
                  <a:pt x="349497" y="14431"/>
                </a:lnTo>
                <a:close/>
                <a:moveTo>
                  <a:pt x="17527" y="23242"/>
                </a:moveTo>
                <a:lnTo>
                  <a:pt x="17527" y="26445"/>
                </a:lnTo>
                <a:lnTo>
                  <a:pt x="5954" y="26445"/>
                </a:lnTo>
                <a:lnTo>
                  <a:pt x="5954" y="23242"/>
                </a:lnTo>
                <a:close/>
                <a:moveTo>
                  <a:pt x="21753" y="23242"/>
                </a:moveTo>
                <a:lnTo>
                  <a:pt x="21753" y="26445"/>
                </a:lnTo>
                <a:lnTo>
                  <a:pt x="19003" y="26445"/>
                </a:lnTo>
                <a:lnTo>
                  <a:pt x="19003" y="23242"/>
                </a:lnTo>
                <a:close/>
                <a:moveTo>
                  <a:pt x="4489" y="23254"/>
                </a:moveTo>
                <a:lnTo>
                  <a:pt x="4489" y="26469"/>
                </a:lnTo>
                <a:lnTo>
                  <a:pt x="1548" y="26469"/>
                </a:lnTo>
                <a:lnTo>
                  <a:pt x="1548" y="23254"/>
                </a:lnTo>
                <a:close/>
                <a:moveTo>
                  <a:pt x="335531" y="23254"/>
                </a:moveTo>
                <a:lnTo>
                  <a:pt x="335531" y="26469"/>
                </a:lnTo>
                <a:lnTo>
                  <a:pt x="332590" y="26469"/>
                </a:lnTo>
                <a:lnTo>
                  <a:pt x="332590" y="23254"/>
                </a:lnTo>
                <a:close/>
                <a:moveTo>
                  <a:pt x="348592" y="23254"/>
                </a:moveTo>
                <a:lnTo>
                  <a:pt x="348592" y="26469"/>
                </a:lnTo>
                <a:lnTo>
                  <a:pt x="337007" y="26469"/>
                </a:lnTo>
                <a:lnTo>
                  <a:pt x="337007" y="23254"/>
                </a:lnTo>
                <a:close/>
                <a:moveTo>
                  <a:pt x="352795" y="23254"/>
                </a:moveTo>
                <a:lnTo>
                  <a:pt x="352795" y="26469"/>
                </a:lnTo>
                <a:lnTo>
                  <a:pt x="350044" y="26469"/>
                </a:lnTo>
                <a:lnTo>
                  <a:pt x="350044" y="23254"/>
                </a:lnTo>
                <a:close/>
                <a:moveTo>
                  <a:pt x="4489" y="27921"/>
                </a:moveTo>
                <a:lnTo>
                  <a:pt x="4489" y="88357"/>
                </a:lnTo>
                <a:lnTo>
                  <a:pt x="1548" y="88357"/>
                </a:lnTo>
                <a:lnTo>
                  <a:pt x="1548" y="27921"/>
                </a:lnTo>
                <a:close/>
                <a:moveTo>
                  <a:pt x="335531" y="27921"/>
                </a:moveTo>
                <a:lnTo>
                  <a:pt x="335531" y="88357"/>
                </a:lnTo>
                <a:lnTo>
                  <a:pt x="332590" y="88357"/>
                </a:lnTo>
                <a:lnTo>
                  <a:pt x="332590" y="27921"/>
                </a:lnTo>
                <a:close/>
                <a:moveTo>
                  <a:pt x="21753" y="27921"/>
                </a:moveTo>
                <a:lnTo>
                  <a:pt x="21753" y="88452"/>
                </a:lnTo>
                <a:lnTo>
                  <a:pt x="19003" y="88452"/>
                </a:lnTo>
                <a:lnTo>
                  <a:pt x="19003" y="27921"/>
                </a:lnTo>
                <a:close/>
                <a:moveTo>
                  <a:pt x="352795" y="27945"/>
                </a:moveTo>
                <a:lnTo>
                  <a:pt x="352795" y="88464"/>
                </a:lnTo>
                <a:lnTo>
                  <a:pt x="350044" y="88464"/>
                </a:lnTo>
                <a:lnTo>
                  <a:pt x="350044" y="27945"/>
                </a:lnTo>
                <a:close/>
                <a:moveTo>
                  <a:pt x="8894" y="89833"/>
                </a:moveTo>
                <a:lnTo>
                  <a:pt x="8894" y="92679"/>
                </a:lnTo>
                <a:lnTo>
                  <a:pt x="5954" y="92679"/>
                </a:lnTo>
                <a:lnTo>
                  <a:pt x="5954" y="89833"/>
                </a:lnTo>
                <a:close/>
                <a:moveTo>
                  <a:pt x="17527" y="27921"/>
                </a:moveTo>
                <a:lnTo>
                  <a:pt x="17527" y="88452"/>
                </a:lnTo>
                <a:lnTo>
                  <a:pt x="12931" y="88452"/>
                </a:lnTo>
                <a:lnTo>
                  <a:pt x="12931" y="92679"/>
                </a:lnTo>
                <a:lnTo>
                  <a:pt x="10359" y="92679"/>
                </a:lnTo>
                <a:lnTo>
                  <a:pt x="10359" y="88369"/>
                </a:lnTo>
                <a:lnTo>
                  <a:pt x="5954" y="88369"/>
                </a:lnTo>
                <a:lnTo>
                  <a:pt x="5954" y="27921"/>
                </a:lnTo>
                <a:close/>
                <a:moveTo>
                  <a:pt x="17527" y="89929"/>
                </a:moveTo>
                <a:lnTo>
                  <a:pt x="17527" y="92679"/>
                </a:lnTo>
                <a:lnTo>
                  <a:pt x="14407" y="92679"/>
                </a:lnTo>
                <a:lnTo>
                  <a:pt x="14407" y="89929"/>
                </a:lnTo>
                <a:close/>
                <a:moveTo>
                  <a:pt x="339960" y="89833"/>
                </a:moveTo>
                <a:lnTo>
                  <a:pt x="339960" y="92679"/>
                </a:lnTo>
                <a:lnTo>
                  <a:pt x="337007" y="92679"/>
                </a:lnTo>
                <a:lnTo>
                  <a:pt x="337007" y="89833"/>
                </a:lnTo>
                <a:close/>
                <a:moveTo>
                  <a:pt x="348568" y="89929"/>
                </a:moveTo>
                <a:lnTo>
                  <a:pt x="348568" y="92679"/>
                </a:lnTo>
                <a:lnTo>
                  <a:pt x="345448" y="92679"/>
                </a:lnTo>
                <a:lnTo>
                  <a:pt x="345448" y="89929"/>
                </a:lnTo>
                <a:close/>
                <a:moveTo>
                  <a:pt x="348592" y="27945"/>
                </a:moveTo>
                <a:lnTo>
                  <a:pt x="348592" y="88464"/>
                </a:lnTo>
                <a:lnTo>
                  <a:pt x="343984" y="88464"/>
                </a:lnTo>
                <a:lnTo>
                  <a:pt x="343984" y="92691"/>
                </a:lnTo>
                <a:lnTo>
                  <a:pt x="341412" y="92691"/>
                </a:lnTo>
                <a:lnTo>
                  <a:pt x="341412" y="88381"/>
                </a:lnTo>
                <a:lnTo>
                  <a:pt x="337007" y="88381"/>
                </a:lnTo>
                <a:lnTo>
                  <a:pt x="337007" y="27945"/>
                </a:lnTo>
                <a:close/>
                <a:moveTo>
                  <a:pt x="4489" y="89833"/>
                </a:moveTo>
                <a:lnTo>
                  <a:pt x="4489" y="94155"/>
                </a:lnTo>
                <a:lnTo>
                  <a:pt x="8894" y="94155"/>
                </a:lnTo>
                <a:lnTo>
                  <a:pt x="8894" y="97370"/>
                </a:lnTo>
                <a:lnTo>
                  <a:pt x="1548" y="97370"/>
                </a:lnTo>
                <a:lnTo>
                  <a:pt x="1548" y="89833"/>
                </a:lnTo>
                <a:close/>
                <a:moveTo>
                  <a:pt x="12931" y="94155"/>
                </a:moveTo>
                <a:lnTo>
                  <a:pt x="12931" y="97370"/>
                </a:lnTo>
                <a:lnTo>
                  <a:pt x="10359" y="97370"/>
                </a:lnTo>
                <a:lnTo>
                  <a:pt x="10359" y="94155"/>
                </a:lnTo>
                <a:close/>
                <a:moveTo>
                  <a:pt x="21753" y="89929"/>
                </a:moveTo>
                <a:lnTo>
                  <a:pt x="21753" y="97370"/>
                </a:lnTo>
                <a:lnTo>
                  <a:pt x="14407" y="97370"/>
                </a:lnTo>
                <a:lnTo>
                  <a:pt x="14407" y="94155"/>
                </a:lnTo>
                <a:lnTo>
                  <a:pt x="19003" y="94155"/>
                </a:lnTo>
                <a:lnTo>
                  <a:pt x="19003" y="89929"/>
                </a:lnTo>
                <a:close/>
                <a:moveTo>
                  <a:pt x="335531" y="89833"/>
                </a:moveTo>
                <a:lnTo>
                  <a:pt x="335531" y="94155"/>
                </a:lnTo>
                <a:lnTo>
                  <a:pt x="339936" y="94155"/>
                </a:lnTo>
                <a:lnTo>
                  <a:pt x="339936" y="97370"/>
                </a:lnTo>
                <a:lnTo>
                  <a:pt x="332590" y="97370"/>
                </a:lnTo>
                <a:lnTo>
                  <a:pt x="332590" y="89833"/>
                </a:lnTo>
                <a:close/>
                <a:moveTo>
                  <a:pt x="343984" y="94155"/>
                </a:moveTo>
                <a:lnTo>
                  <a:pt x="343984" y="97370"/>
                </a:lnTo>
                <a:lnTo>
                  <a:pt x="341412" y="97370"/>
                </a:lnTo>
                <a:lnTo>
                  <a:pt x="341412" y="94155"/>
                </a:lnTo>
                <a:close/>
                <a:moveTo>
                  <a:pt x="352795" y="89929"/>
                </a:moveTo>
                <a:lnTo>
                  <a:pt x="352795" y="97370"/>
                </a:lnTo>
                <a:lnTo>
                  <a:pt x="345448" y="97370"/>
                </a:lnTo>
                <a:lnTo>
                  <a:pt x="345448" y="94155"/>
                </a:lnTo>
                <a:lnTo>
                  <a:pt x="350044" y="94155"/>
                </a:lnTo>
                <a:lnTo>
                  <a:pt x="350044" y="89929"/>
                </a:lnTo>
                <a:close/>
                <a:moveTo>
                  <a:pt x="8894" y="98846"/>
                </a:moveTo>
                <a:lnTo>
                  <a:pt x="8894" y="101228"/>
                </a:lnTo>
                <a:lnTo>
                  <a:pt x="1548" y="101228"/>
                </a:lnTo>
                <a:lnTo>
                  <a:pt x="1548" y="98846"/>
                </a:lnTo>
                <a:close/>
                <a:moveTo>
                  <a:pt x="12931" y="98846"/>
                </a:moveTo>
                <a:lnTo>
                  <a:pt x="12931" y="101228"/>
                </a:lnTo>
                <a:lnTo>
                  <a:pt x="10359" y="101228"/>
                </a:lnTo>
                <a:lnTo>
                  <a:pt x="10359" y="98846"/>
                </a:lnTo>
                <a:close/>
                <a:moveTo>
                  <a:pt x="21670" y="98846"/>
                </a:moveTo>
                <a:lnTo>
                  <a:pt x="21670" y="101228"/>
                </a:lnTo>
                <a:lnTo>
                  <a:pt x="14407" y="101228"/>
                </a:lnTo>
                <a:lnTo>
                  <a:pt x="14407" y="98846"/>
                </a:lnTo>
                <a:close/>
                <a:moveTo>
                  <a:pt x="339936" y="98846"/>
                </a:moveTo>
                <a:lnTo>
                  <a:pt x="339936" y="101228"/>
                </a:lnTo>
                <a:lnTo>
                  <a:pt x="332590" y="101228"/>
                </a:lnTo>
                <a:lnTo>
                  <a:pt x="332590" y="98846"/>
                </a:lnTo>
                <a:close/>
                <a:moveTo>
                  <a:pt x="343984" y="98846"/>
                </a:moveTo>
                <a:lnTo>
                  <a:pt x="343984" y="101228"/>
                </a:lnTo>
                <a:lnTo>
                  <a:pt x="341412" y="101228"/>
                </a:lnTo>
                <a:lnTo>
                  <a:pt x="341412" y="98846"/>
                </a:lnTo>
                <a:close/>
                <a:moveTo>
                  <a:pt x="352664" y="98846"/>
                </a:moveTo>
                <a:lnTo>
                  <a:pt x="352664" y="101228"/>
                </a:lnTo>
                <a:lnTo>
                  <a:pt x="345460" y="101228"/>
                </a:lnTo>
                <a:lnTo>
                  <a:pt x="345460" y="98846"/>
                </a:lnTo>
                <a:close/>
                <a:moveTo>
                  <a:pt x="12931" y="102692"/>
                </a:moveTo>
                <a:lnTo>
                  <a:pt x="12931" y="105871"/>
                </a:lnTo>
                <a:lnTo>
                  <a:pt x="10359" y="105871"/>
                </a:lnTo>
                <a:lnTo>
                  <a:pt x="10359" y="102692"/>
                </a:lnTo>
                <a:close/>
                <a:moveTo>
                  <a:pt x="343984" y="102692"/>
                </a:moveTo>
                <a:lnTo>
                  <a:pt x="343984" y="105871"/>
                </a:lnTo>
                <a:lnTo>
                  <a:pt x="341412" y="105871"/>
                </a:lnTo>
                <a:lnTo>
                  <a:pt x="341412" y="102692"/>
                </a:lnTo>
                <a:close/>
                <a:moveTo>
                  <a:pt x="8894" y="102692"/>
                </a:moveTo>
                <a:lnTo>
                  <a:pt x="8894" y="105871"/>
                </a:lnTo>
                <a:lnTo>
                  <a:pt x="4489" y="105871"/>
                </a:lnTo>
                <a:lnTo>
                  <a:pt x="4489" y="110229"/>
                </a:lnTo>
                <a:lnTo>
                  <a:pt x="1548" y="110229"/>
                </a:lnTo>
                <a:lnTo>
                  <a:pt x="1548" y="102692"/>
                </a:lnTo>
                <a:close/>
                <a:moveTo>
                  <a:pt x="8894" y="107336"/>
                </a:moveTo>
                <a:lnTo>
                  <a:pt x="8894" y="110229"/>
                </a:lnTo>
                <a:lnTo>
                  <a:pt x="5954" y="110229"/>
                </a:lnTo>
                <a:lnTo>
                  <a:pt x="5954" y="107336"/>
                </a:lnTo>
                <a:close/>
                <a:moveTo>
                  <a:pt x="339936" y="102692"/>
                </a:moveTo>
                <a:lnTo>
                  <a:pt x="339936" y="105871"/>
                </a:lnTo>
                <a:lnTo>
                  <a:pt x="335531" y="105871"/>
                </a:lnTo>
                <a:lnTo>
                  <a:pt x="335531" y="110229"/>
                </a:lnTo>
                <a:lnTo>
                  <a:pt x="332590" y="110229"/>
                </a:lnTo>
                <a:lnTo>
                  <a:pt x="332590" y="102692"/>
                </a:lnTo>
                <a:close/>
                <a:moveTo>
                  <a:pt x="339936" y="107336"/>
                </a:moveTo>
                <a:lnTo>
                  <a:pt x="339936" y="110229"/>
                </a:lnTo>
                <a:lnTo>
                  <a:pt x="337007" y="110229"/>
                </a:lnTo>
                <a:lnTo>
                  <a:pt x="337007" y="107336"/>
                </a:lnTo>
                <a:close/>
                <a:moveTo>
                  <a:pt x="21753" y="102692"/>
                </a:moveTo>
                <a:lnTo>
                  <a:pt x="21753" y="110312"/>
                </a:lnTo>
                <a:lnTo>
                  <a:pt x="19003" y="110312"/>
                </a:lnTo>
                <a:lnTo>
                  <a:pt x="19003" y="105871"/>
                </a:lnTo>
                <a:lnTo>
                  <a:pt x="14407" y="105871"/>
                </a:lnTo>
                <a:lnTo>
                  <a:pt x="14407" y="102692"/>
                </a:lnTo>
                <a:close/>
                <a:moveTo>
                  <a:pt x="348568" y="107324"/>
                </a:moveTo>
                <a:lnTo>
                  <a:pt x="348568" y="110312"/>
                </a:lnTo>
                <a:lnTo>
                  <a:pt x="345448" y="110312"/>
                </a:lnTo>
                <a:lnTo>
                  <a:pt x="345448" y="107324"/>
                </a:lnTo>
                <a:close/>
                <a:moveTo>
                  <a:pt x="352795" y="102692"/>
                </a:moveTo>
                <a:lnTo>
                  <a:pt x="352795" y="110312"/>
                </a:lnTo>
                <a:lnTo>
                  <a:pt x="350044" y="110312"/>
                </a:lnTo>
                <a:lnTo>
                  <a:pt x="350044" y="105871"/>
                </a:lnTo>
                <a:lnTo>
                  <a:pt x="345448" y="105871"/>
                </a:lnTo>
                <a:lnTo>
                  <a:pt x="345448" y="102692"/>
                </a:lnTo>
                <a:close/>
                <a:moveTo>
                  <a:pt x="17527" y="107336"/>
                </a:moveTo>
                <a:lnTo>
                  <a:pt x="17527" y="110336"/>
                </a:lnTo>
                <a:lnTo>
                  <a:pt x="14407" y="110336"/>
                </a:lnTo>
                <a:lnTo>
                  <a:pt x="14407" y="107336"/>
                </a:lnTo>
                <a:close/>
                <a:moveTo>
                  <a:pt x="4489" y="111705"/>
                </a:moveTo>
                <a:lnTo>
                  <a:pt x="4489" y="172046"/>
                </a:lnTo>
                <a:lnTo>
                  <a:pt x="1548" y="172046"/>
                </a:lnTo>
                <a:lnTo>
                  <a:pt x="1548" y="111705"/>
                </a:lnTo>
                <a:close/>
                <a:moveTo>
                  <a:pt x="12931" y="107336"/>
                </a:moveTo>
                <a:lnTo>
                  <a:pt x="12931" y="111789"/>
                </a:lnTo>
                <a:lnTo>
                  <a:pt x="17527" y="111789"/>
                </a:lnTo>
                <a:lnTo>
                  <a:pt x="17527" y="172046"/>
                </a:lnTo>
                <a:lnTo>
                  <a:pt x="5954" y="172046"/>
                </a:lnTo>
                <a:lnTo>
                  <a:pt x="5954" y="111705"/>
                </a:lnTo>
                <a:lnTo>
                  <a:pt x="10359" y="111705"/>
                </a:lnTo>
                <a:lnTo>
                  <a:pt x="10359" y="107336"/>
                </a:lnTo>
                <a:close/>
                <a:moveTo>
                  <a:pt x="21753" y="111789"/>
                </a:moveTo>
                <a:lnTo>
                  <a:pt x="21753" y="172046"/>
                </a:lnTo>
                <a:lnTo>
                  <a:pt x="19003" y="172046"/>
                </a:lnTo>
                <a:lnTo>
                  <a:pt x="19003" y="111789"/>
                </a:lnTo>
                <a:close/>
                <a:moveTo>
                  <a:pt x="335531" y="111705"/>
                </a:moveTo>
                <a:lnTo>
                  <a:pt x="335531" y="172046"/>
                </a:lnTo>
                <a:lnTo>
                  <a:pt x="332590" y="172046"/>
                </a:lnTo>
                <a:lnTo>
                  <a:pt x="332590" y="111705"/>
                </a:lnTo>
                <a:close/>
                <a:moveTo>
                  <a:pt x="343984" y="107336"/>
                </a:moveTo>
                <a:lnTo>
                  <a:pt x="343984" y="111789"/>
                </a:lnTo>
                <a:lnTo>
                  <a:pt x="348592" y="111789"/>
                </a:lnTo>
                <a:lnTo>
                  <a:pt x="348592" y="172046"/>
                </a:lnTo>
                <a:lnTo>
                  <a:pt x="337007" y="172046"/>
                </a:lnTo>
                <a:lnTo>
                  <a:pt x="337007" y="111705"/>
                </a:lnTo>
                <a:lnTo>
                  <a:pt x="341412" y="111705"/>
                </a:lnTo>
                <a:lnTo>
                  <a:pt x="341412" y="107336"/>
                </a:lnTo>
                <a:close/>
                <a:moveTo>
                  <a:pt x="352795" y="111789"/>
                </a:moveTo>
                <a:lnTo>
                  <a:pt x="352795" y="172046"/>
                </a:lnTo>
                <a:lnTo>
                  <a:pt x="350044" y="172046"/>
                </a:lnTo>
                <a:lnTo>
                  <a:pt x="350044" y="111789"/>
                </a:lnTo>
                <a:close/>
                <a:moveTo>
                  <a:pt x="4489" y="173522"/>
                </a:moveTo>
                <a:lnTo>
                  <a:pt x="4489" y="176737"/>
                </a:lnTo>
                <a:lnTo>
                  <a:pt x="1548" y="176737"/>
                </a:lnTo>
                <a:lnTo>
                  <a:pt x="1548" y="173522"/>
                </a:lnTo>
                <a:close/>
                <a:moveTo>
                  <a:pt x="17527" y="173522"/>
                </a:moveTo>
                <a:lnTo>
                  <a:pt x="17527" y="176737"/>
                </a:lnTo>
                <a:lnTo>
                  <a:pt x="5954" y="176737"/>
                </a:lnTo>
                <a:lnTo>
                  <a:pt x="5954" y="173522"/>
                </a:lnTo>
                <a:close/>
                <a:moveTo>
                  <a:pt x="21753" y="173522"/>
                </a:moveTo>
                <a:lnTo>
                  <a:pt x="21753" y="176737"/>
                </a:lnTo>
                <a:lnTo>
                  <a:pt x="19003" y="176737"/>
                </a:lnTo>
                <a:lnTo>
                  <a:pt x="19003" y="173522"/>
                </a:lnTo>
                <a:close/>
                <a:moveTo>
                  <a:pt x="335531" y="173522"/>
                </a:moveTo>
                <a:lnTo>
                  <a:pt x="335531" y="176737"/>
                </a:lnTo>
                <a:lnTo>
                  <a:pt x="332590" y="176737"/>
                </a:lnTo>
                <a:lnTo>
                  <a:pt x="332590" y="173522"/>
                </a:lnTo>
                <a:close/>
                <a:moveTo>
                  <a:pt x="348592" y="173522"/>
                </a:moveTo>
                <a:lnTo>
                  <a:pt x="348592" y="176737"/>
                </a:lnTo>
                <a:lnTo>
                  <a:pt x="337007" y="176737"/>
                </a:lnTo>
                <a:lnTo>
                  <a:pt x="337007" y="173522"/>
                </a:lnTo>
                <a:close/>
                <a:moveTo>
                  <a:pt x="352795" y="173522"/>
                </a:moveTo>
                <a:lnTo>
                  <a:pt x="352795" y="176737"/>
                </a:lnTo>
                <a:lnTo>
                  <a:pt x="350044" y="176737"/>
                </a:lnTo>
                <a:lnTo>
                  <a:pt x="350044" y="173522"/>
                </a:lnTo>
                <a:close/>
                <a:moveTo>
                  <a:pt x="331149" y="23147"/>
                </a:moveTo>
                <a:lnTo>
                  <a:pt x="331149" y="27921"/>
                </a:lnTo>
                <a:lnTo>
                  <a:pt x="331149" y="88357"/>
                </a:lnTo>
                <a:lnTo>
                  <a:pt x="331149" y="97370"/>
                </a:lnTo>
                <a:lnTo>
                  <a:pt x="331101" y="97370"/>
                </a:lnTo>
                <a:lnTo>
                  <a:pt x="331101" y="102692"/>
                </a:lnTo>
                <a:lnTo>
                  <a:pt x="331149" y="102692"/>
                </a:lnTo>
                <a:lnTo>
                  <a:pt x="331149" y="111693"/>
                </a:lnTo>
                <a:lnTo>
                  <a:pt x="331149" y="172046"/>
                </a:lnTo>
                <a:lnTo>
                  <a:pt x="331149" y="176832"/>
                </a:lnTo>
                <a:lnTo>
                  <a:pt x="188738" y="176832"/>
                </a:lnTo>
                <a:lnTo>
                  <a:pt x="188738" y="176737"/>
                </a:lnTo>
                <a:lnTo>
                  <a:pt x="165426" y="176737"/>
                </a:lnTo>
                <a:lnTo>
                  <a:pt x="165426" y="176832"/>
                </a:lnTo>
                <a:lnTo>
                  <a:pt x="104061" y="176832"/>
                </a:lnTo>
                <a:lnTo>
                  <a:pt x="104061" y="176737"/>
                </a:lnTo>
                <a:lnTo>
                  <a:pt x="93774" y="176737"/>
                </a:lnTo>
                <a:lnTo>
                  <a:pt x="93774" y="176832"/>
                </a:lnTo>
                <a:lnTo>
                  <a:pt x="23230" y="176832"/>
                </a:lnTo>
                <a:lnTo>
                  <a:pt x="23230" y="172046"/>
                </a:lnTo>
                <a:lnTo>
                  <a:pt x="23230" y="111789"/>
                </a:lnTo>
                <a:lnTo>
                  <a:pt x="23230" y="88452"/>
                </a:lnTo>
                <a:lnTo>
                  <a:pt x="23230" y="27921"/>
                </a:lnTo>
                <a:lnTo>
                  <a:pt x="23230" y="23147"/>
                </a:lnTo>
                <a:lnTo>
                  <a:pt x="165426" y="23147"/>
                </a:lnTo>
                <a:lnTo>
                  <a:pt x="165426" y="23242"/>
                </a:lnTo>
                <a:lnTo>
                  <a:pt x="188762" y="23242"/>
                </a:lnTo>
                <a:lnTo>
                  <a:pt x="188762" y="23147"/>
                </a:lnTo>
                <a:close/>
                <a:moveTo>
                  <a:pt x="102585" y="178297"/>
                </a:moveTo>
                <a:lnTo>
                  <a:pt x="102585" y="181333"/>
                </a:lnTo>
                <a:lnTo>
                  <a:pt x="95239" y="181333"/>
                </a:lnTo>
                <a:lnTo>
                  <a:pt x="95239" y="178297"/>
                </a:lnTo>
                <a:close/>
                <a:moveTo>
                  <a:pt x="26897" y="178285"/>
                </a:moveTo>
                <a:lnTo>
                  <a:pt x="26897" y="181416"/>
                </a:lnTo>
                <a:lnTo>
                  <a:pt x="23218" y="181416"/>
                </a:lnTo>
                <a:lnTo>
                  <a:pt x="23218" y="178285"/>
                </a:lnTo>
                <a:close/>
                <a:moveTo>
                  <a:pt x="325982" y="178285"/>
                </a:moveTo>
                <a:lnTo>
                  <a:pt x="325982" y="181416"/>
                </a:lnTo>
                <a:lnTo>
                  <a:pt x="188738" y="181416"/>
                </a:lnTo>
                <a:lnTo>
                  <a:pt x="188738" y="178285"/>
                </a:lnTo>
                <a:close/>
                <a:moveTo>
                  <a:pt x="93762" y="178297"/>
                </a:moveTo>
                <a:lnTo>
                  <a:pt x="93762" y="181428"/>
                </a:lnTo>
                <a:lnTo>
                  <a:pt x="28373" y="181428"/>
                </a:lnTo>
                <a:lnTo>
                  <a:pt x="28373" y="178297"/>
                </a:lnTo>
                <a:close/>
                <a:moveTo>
                  <a:pt x="165426" y="178297"/>
                </a:moveTo>
                <a:lnTo>
                  <a:pt x="165426" y="181428"/>
                </a:lnTo>
                <a:lnTo>
                  <a:pt x="104061" y="181428"/>
                </a:lnTo>
                <a:lnTo>
                  <a:pt x="104061" y="178297"/>
                </a:lnTo>
                <a:close/>
                <a:moveTo>
                  <a:pt x="331125" y="178297"/>
                </a:moveTo>
                <a:lnTo>
                  <a:pt x="331125" y="181428"/>
                </a:lnTo>
                <a:lnTo>
                  <a:pt x="327458" y="181428"/>
                </a:lnTo>
                <a:lnTo>
                  <a:pt x="327458" y="178297"/>
                </a:lnTo>
                <a:close/>
                <a:moveTo>
                  <a:pt x="12752" y="178297"/>
                </a:moveTo>
                <a:lnTo>
                  <a:pt x="12752" y="181607"/>
                </a:lnTo>
                <a:lnTo>
                  <a:pt x="10371" y="181607"/>
                </a:lnTo>
                <a:lnTo>
                  <a:pt x="10371" y="178297"/>
                </a:lnTo>
                <a:close/>
                <a:moveTo>
                  <a:pt x="343972" y="178297"/>
                </a:moveTo>
                <a:lnTo>
                  <a:pt x="343972" y="181607"/>
                </a:lnTo>
                <a:lnTo>
                  <a:pt x="341591" y="181607"/>
                </a:lnTo>
                <a:lnTo>
                  <a:pt x="341591" y="178297"/>
                </a:lnTo>
                <a:close/>
                <a:moveTo>
                  <a:pt x="169260" y="182881"/>
                </a:moveTo>
                <a:lnTo>
                  <a:pt x="169260" y="185548"/>
                </a:lnTo>
                <a:lnTo>
                  <a:pt x="166879" y="185548"/>
                </a:lnTo>
                <a:lnTo>
                  <a:pt x="166879" y="182881"/>
                </a:lnTo>
                <a:close/>
                <a:moveTo>
                  <a:pt x="174415" y="178285"/>
                </a:moveTo>
                <a:lnTo>
                  <a:pt x="174415" y="185548"/>
                </a:lnTo>
                <a:lnTo>
                  <a:pt x="170736" y="185548"/>
                </a:lnTo>
                <a:lnTo>
                  <a:pt x="170736" y="181416"/>
                </a:lnTo>
                <a:lnTo>
                  <a:pt x="166879" y="181416"/>
                </a:lnTo>
                <a:lnTo>
                  <a:pt x="166879" y="178285"/>
                </a:lnTo>
                <a:close/>
                <a:moveTo>
                  <a:pt x="187274" y="178285"/>
                </a:moveTo>
                <a:lnTo>
                  <a:pt x="187274" y="181416"/>
                </a:lnTo>
                <a:lnTo>
                  <a:pt x="183512" y="181416"/>
                </a:lnTo>
                <a:lnTo>
                  <a:pt x="183512" y="185548"/>
                </a:lnTo>
                <a:lnTo>
                  <a:pt x="179737" y="185548"/>
                </a:lnTo>
                <a:lnTo>
                  <a:pt x="179737" y="178285"/>
                </a:lnTo>
                <a:close/>
                <a:moveTo>
                  <a:pt x="187274" y="182881"/>
                </a:moveTo>
                <a:lnTo>
                  <a:pt x="187274" y="185548"/>
                </a:lnTo>
                <a:lnTo>
                  <a:pt x="184976" y="185548"/>
                </a:lnTo>
                <a:lnTo>
                  <a:pt x="184976" y="182881"/>
                </a:lnTo>
                <a:close/>
                <a:moveTo>
                  <a:pt x="178273" y="178297"/>
                </a:moveTo>
                <a:lnTo>
                  <a:pt x="178273" y="185560"/>
                </a:lnTo>
                <a:lnTo>
                  <a:pt x="175892" y="185560"/>
                </a:lnTo>
                <a:lnTo>
                  <a:pt x="175892" y="178297"/>
                </a:lnTo>
                <a:close/>
                <a:moveTo>
                  <a:pt x="348020" y="183059"/>
                </a:moveTo>
                <a:lnTo>
                  <a:pt x="348020" y="185643"/>
                </a:lnTo>
                <a:lnTo>
                  <a:pt x="345448" y="185643"/>
                </a:lnTo>
                <a:lnTo>
                  <a:pt x="345448" y="183059"/>
                </a:lnTo>
                <a:close/>
                <a:moveTo>
                  <a:pt x="8894" y="178297"/>
                </a:moveTo>
                <a:lnTo>
                  <a:pt x="8894" y="181607"/>
                </a:lnTo>
                <a:lnTo>
                  <a:pt x="4846" y="181607"/>
                </a:lnTo>
                <a:lnTo>
                  <a:pt x="4846" y="185655"/>
                </a:lnTo>
                <a:lnTo>
                  <a:pt x="1548" y="185655"/>
                </a:lnTo>
                <a:lnTo>
                  <a:pt x="1548" y="178297"/>
                </a:lnTo>
                <a:close/>
                <a:moveTo>
                  <a:pt x="8894" y="183083"/>
                </a:moveTo>
                <a:lnTo>
                  <a:pt x="8894" y="185655"/>
                </a:lnTo>
                <a:lnTo>
                  <a:pt x="6323" y="185655"/>
                </a:lnTo>
                <a:lnTo>
                  <a:pt x="6323" y="183083"/>
                </a:lnTo>
                <a:close/>
                <a:moveTo>
                  <a:pt x="17169" y="183083"/>
                </a:moveTo>
                <a:lnTo>
                  <a:pt x="17169" y="185655"/>
                </a:lnTo>
                <a:lnTo>
                  <a:pt x="14228" y="185655"/>
                </a:lnTo>
                <a:lnTo>
                  <a:pt x="14228" y="183083"/>
                </a:lnTo>
                <a:close/>
                <a:moveTo>
                  <a:pt x="21575" y="178297"/>
                </a:moveTo>
                <a:lnTo>
                  <a:pt x="21575" y="185655"/>
                </a:lnTo>
                <a:lnTo>
                  <a:pt x="18634" y="185655"/>
                </a:lnTo>
                <a:lnTo>
                  <a:pt x="18634" y="181607"/>
                </a:lnTo>
                <a:lnTo>
                  <a:pt x="14228" y="181607"/>
                </a:lnTo>
                <a:lnTo>
                  <a:pt x="14228" y="178297"/>
                </a:lnTo>
                <a:close/>
                <a:moveTo>
                  <a:pt x="340114" y="178297"/>
                </a:moveTo>
                <a:lnTo>
                  <a:pt x="340114" y="181607"/>
                </a:lnTo>
                <a:lnTo>
                  <a:pt x="335709" y="181607"/>
                </a:lnTo>
                <a:lnTo>
                  <a:pt x="335709" y="185655"/>
                </a:lnTo>
                <a:lnTo>
                  <a:pt x="332768" y="185655"/>
                </a:lnTo>
                <a:lnTo>
                  <a:pt x="332768" y="178297"/>
                </a:lnTo>
                <a:close/>
                <a:moveTo>
                  <a:pt x="340138" y="183083"/>
                </a:moveTo>
                <a:lnTo>
                  <a:pt x="340138" y="185655"/>
                </a:lnTo>
                <a:lnTo>
                  <a:pt x="337186" y="185655"/>
                </a:lnTo>
                <a:lnTo>
                  <a:pt x="337186" y="183083"/>
                </a:lnTo>
                <a:close/>
                <a:moveTo>
                  <a:pt x="352795" y="178297"/>
                </a:moveTo>
                <a:lnTo>
                  <a:pt x="352795" y="185655"/>
                </a:lnTo>
                <a:lnTo>
                  <a:pt x="349497" y="185655"/>
                </a:lnTo>
                <a:lnTo>
                  <a:pt x="349497" y="181607"/>
                </a:lnTo>
                <a:lnTo>
                  <a:pt x="345448" y="181607"/>
                </a:lnTo>
                <a:lnTo>
                  <a:pt x="345448" y="178297"/>
                </a:lnTo>
                <a:close/>
                <a:moveTo>
                  <a:pt x="4846" y="187107"/>
                </a:moveTo>
                <a:lnTo>
                  <a:pt x="4846" y="189691"/>
                </a:lnTo>
                <a:lnTo>
                  <a:pt x="1548" y="189691"/>
                </a:lnTo>
                <a:lnTo>
                  <a:pt x="1548" y="187107"/>
                </a:lnTo>
                <a:close/>
                <a:moveTo>
                  <a:pt x="21753" y="187107"/>
                </a:moveTo>
                <a:lnTo>
                  <a:pt x="21753" y="189691"/>
                </a:lnTo>
                <a:lnTo>
                  <a:pt x="18634" y="189691"/>
                </a:lnTo>
                <a:lnTo>
                  <a:pt x="18634" y="187107"/>
                </a:lnTo>
                <a:close/>
                <a:moveTo>
                  <a:pt x="174427" y="187024"/>
                </a:moveTo>
                <a:lnTo>
                  <a:pt x="174427" y="189691"/>
                </a:lnTo>
                <a:lnTo>
                  <a:pt x="170748" y="189691"/>
                </a:lnTo>
                <a:lnTo>
                  <a:pt x="170748" y="187024"/>
                </a:lnTo>
                <a:close/>
                <a:moveTo>
                  <a:pt x="178273" y="187024"/>
                </a:moveTo>
                <a:lnTo>
                  <a:pt x="178273" y="189691"/>
                </a:lnTo>
                <a:lnTo>
                  <a:pt x="175892" y="189691"/>
                </a:lnTo>
                <a:lnTo>
                  <a:pt x="175892" y="187024"/>
                </a:lnTo>
                <a:close/>
                <a:moveTo>
                  <a:pt x="183512" y="187024"/>
                </a:moveTo>
                <a:lnTo>
                  <a:pt x="183512" y="189691"/>
                </a:lnTo>
                <a:lnTo>
                  <a:pt x="179737" y="189691"/>
                </a:lnTo>
                <a:lnTo>
                  <a:pt x="179737" y="187024"/>
                </a:lnTo>
                <a:close/>
                <a:moveTo>
                  <a:pt x="335709" y="187107"/>
                </a:moveTo>
                <a:lnTo>
                  <a:pt x="335709" y="189691"/>
                </a:lnTo>
                <a:lnTo>
                  <a:pt x="332590" y="189691"/>
                </a:lnTo>
                <a:lnTo>
                  <a:pt x="332590" y="187107"/>
                </a:lnTo>
                <a:close/>
                <a:moveTo>
                  <a:pt x="352795" y="187107"/>
                </a:moveTo>
                <a:lnTo>
                  <a:pt x="352795" y="189691"/>
                </a:lnTo>
                <a:lnTo>
                  <a:pt x="349497" y="189691"/>
                </a:lnTo>
                <a:lnTo>
                  <a:pt x="349497" y="187107"/>
                </a:lnTo>
                <a:close/>
                <a:moveTo>
                  <a:pt x="325886" y="182881"/>
                </a:moveTo>
                <a:lnTo>
                  <a:pt x="325886" y="193715"/>
                </a:lnTo>
                <a:lnTo>
                  <a:pt x="188738" y="193715"/>
                </a:lnTo>
                <a:lnTo>
                  <a:pt x="188738" y="189691"/>
                </a:lnTo>
                <a:lnTo>
                  <a:pt x="184976" y="189691"/>
                </a:lnTo>
                <a:lnTo>
                  <a:pt x="184976" y="187024"/>
                </a:lnTo>
                <a:lnTo>
                  <a:pt x="188738" y="187024"/>
                </a:lnTo>
                <a:lnTo>
                  <a:pt x="188738" y="182881"/>
                </a:lnTo>
                <a:close/>
                <a:moveTo>
                  <a:pt x="26897" y="182893"/>
                </a:moveTo>
                <a:lnTo>
                  <a:pt x="26897" y="193727"/>
                </a:lnTo>
                <a:lnTo>
                  <a:pt x="23218" y="193727"/>
                </a:lnTo>
                <a:lnTo>
                  <a:pt x="23218" y="182893"/>
                </a:lnTo>
                <a:close/>
                <a:moveTo>
                  <a:pt x="165414" y="182893"/>
                </a:moveTo>
                <a:lnTo>
                  <a:pt x="165414" y="187036"/>
                </a:lnTo>
                <a:lnTo>
                  <a:pt x="169284" y="187036"/>
                </a:lnTo>
                <a:lnTo>
                  <a:pt x="169284" y="189703"/>
                </a:lnTo>
                <a:lnTo>
                  <a:pt x="165426" y="189703"/>
                </a:lnTo>
                <a:lnTo>
                  <a:pt x="165426" y="193727"/>
                </a:lnTo>
                <a:lnTo>
                  <a:pt x="28373" y="193727"/>
                </a:lnTo>
                <a:lnTo>
                  <a:pt x="28373" y="182893"/>
                </a:lnTo>
                <a:close/>
                <a:moveTo>
                  <a:pt x="331125" y="182893"/>
                </a:moveTo>
                <a:lnTo>
                  <a:pt x="331125" y="193727"/>
                </a:lnTo>
                <a:lnTo>
                  <a:pt x="327363" y="193727"/>
                </a:lnTo>
                <a:lnTo>
                  <a:pt x="327363" y="182893"/>
                </a:lnTo>
                <a:close/>
                <a:moveTo>
                  <a:pt x="169284" y="191155"/>
                </a:moveTo>
                <a:lnTo>
                  <a:pt x="169284" y="193739"/>
                </a:lnTo>
                <a:lnTo>
                  <a:pt x="166902" y="193739"/>
                </a:lnTo>
                <a:lnTo>
                  <a:pt x="166902" y="191155"/>
                </a:lnTo>
                <a:close/>
                <a:moveTo>
                  <a:pt x="187274" y="191155"/>
                </a:moveTo>
                <a:lnTo>
                  <a:pt x="187274" y="193739"/>
                </a:lnTo>
                <a:lnTo>
                  <a:pt x="184976" y="193739"/>
                </a:lnTo>
                <a:lnTo>
                  <a:pt x="184976" y="191155"/>
                </a:lnTo>
                <a:close/>
                <a:moveTo>
                  <a:pt x="8894" y="191155"/>
                </a:moveTo>
                <a:lnTo>
                  <a:pt x="8894" y="193918"/>
                </a:lnTo>
                <a:lnTo>
                  <a:pt x="6323" y="193918"/>
                </a:lnTo>
                <a:lnTo>
                  <a:pt x="6323" y="191155"/>
                </a:lnTo>
                <a:close/>
                <a:moveTo>
                  <a:pt x="12752" y="183059"/>
                </a:moveTo>
                <a:lnTo>
                  <a:pt x="12752" y="187107"/>
                </a:lnTo>
                <a:lnTo>
                  <a:pt x="17157" y="187107"/>
                </a:lnTo>
                <a:lnTo>
                  <a:pt x="17157" y="189691"/>
                </a:lnTo>
                <a:lnTo>
                  <a:pt x="12752" y="189691"/>
                </a:lnTo>
                <a:lnTo>
                  <a:pt x="12752" y="193918"/>
                </a:lnTo>
                <a:lnTo>
                  <a:pt x="10371" y="193918"/>
                </a:lnTo>
                <a:lnTo>
                  <a:pt x="10371" y="189691"/>
                </a:lnTo>
                <a:lnTo>
                  <a:pt x="6323" y="189691"/>
                </a:lnTo>
                <a:lnTo>
                  <a:pt x="6323" y="187107"/>
                </a:lnTo>
                <a:lnTo>
                  <a:pt x="10371" y="187107"/>
                </a:lnTo>
                <a:lnTo>
                  <a:pt x="10371" y="183059"/>
                </a:lnTo>
                <a:close/>
                <a:moveTo>
                  <a:pt x="17157" y="191155"/>
                </a:moveTo>
                <a:lnTo>
                  <a:pt x="17157" y="193918"/>
                </a:lnTo>
                <a:lnTo>
                  <a:pt x="14217" y="193918"/>
                </a:lnTo>
                <a:lnTo>
                  <a:pt x="14217" y="191155"/>
                </a:lnTo>
                <a:close/>
                <a:moveTo>
                  <a:pt x="340138" y="191155"/>
                </a:moveTo>
                <a:lnTo>
                  <a:pt x="340138" y="193918"/>
                </a:lnTo>
                <a:lnTo>
                  <a:pt x="337186" y="193918"/>
                </a:lnTo>
                <a:lnTo>
                  <a:pt x="337186" y="191155"/>
                </a:lnTo>
                <a:close/>
                <a:moveTo>
                  <a:pt x="343984" y="183059"/>
                </a:moveTo>
                <a:lnTo>
                  <a:pt x="343984" y="187107"/>
                </a:lnTo>
                <a:lnTo>
                  <a:pt x="348032" y="187107"/>
                </a:lnTo>
                <a:lnTo>
                  <a:pt x="348032" y="189691"/>
                </a:lnTo>
                <a:lnTo>
                  <a:pt x="343984" y="189691"/>
                </a:lnTo>
                <a:lnTo>
                  <a:pt x="343984" y="193918"/>
                </a:lnTo>
                <a:lnTo>
                  <a:pt x="341603" y="193918"/>
                </a:lnTo>
                <a:lnTo>
                  <a:pt x="341603" y="189691"/>
                </a:lnTo>
                <a:lnTo>
                  <a:pt x="337197" y="189691"/>
                </a:lnTo>
                <a:lnTo>
                  <a:pt x="337197" y="187107"/>
                </a:lnTo>
                <a:lnTo>
                  <a:pt x="341603" y="187107"/>
                </a:lnTo>
                <a:lnTo>
                  <a:pt x="341603" y="183059"/>
                </a:lnTo>
                <a:close/>
                <a:moveTo>
                  <a:pt x="348020" y="191155"/>
                </a:moveTo>
                <a:lnTo>
                  <a:pt x="348020" y="193918"/>
                </a:lnTo>
                <a:lnTo>
                  <a:pt x="345448" y="193918"/>
                </a:lnTo>
                <a:lnTo>
                  <a:pt x="345448" y="191155"/>
                </a:lnTo>
                <a:close/>
                <a:moveTo>
                  <a:pt x="102501" y="195192"/>
                </a:moveTo>
                <a:lnTo>
                  <a:pt x="102501" y="198323"/>
                </a:lnTo>
                <a:lnTo>
                  <a:pt x="95143" y="198323"/>
                </a:lnTo>
                <a:lnTo>
                  <a:pt x="95143" y="195192"/>
                </a:lnTo>
                <a:close/>
                <a:moveTo>
                  <a:pt x="26897" y="195192"/>
                </a:moveTo>
                <a:lnTo>
                  <a:pt x="26897" y="198406"/>
                </a:lnTo>
                <a:lnTo>
                  <a:pt x="23218" y="198406"/>
                </a:lnTo>
                <a:lnTo>
                  <a:pt x="23218" y="195192"/>
                </a:lnTo>
                <a:close/>
                <a:moveTo>
                  <a:pt x="178273" y="191144"/>
                </a:moveTo>
                <a:lnTo>
                  <a:pt x="178273" y="198406"/>
                </a:lnTo>
                <a:lnTo>
                  <a:pt x="175892" y="198406"/>
                </a:lnTo>
                <a:lnTo>
                  <a:pt x="175892" y="191144"/>
                </a:lnTo>
                <a:close/>
                <a:moveTo>
                  <a:pt x="331125" y="195192"/>
                </a:moveTo>
                <a:lnTo>
                  <a:pt x="331125" y="198406"/>
                </a:lnTo>
                <a:lnTo>
                  <a:pt x="327458" y="198406"/>
                </a:lnTo>
                <a:lnTo>
                  <a:pt x="327458" y="195192"/>
                </a:lnTo>
                <a:close/>
                <a:moveTo>
                  <a:pt x="4846" y="191144"/>
                </a:moveTo>
                <a:lnTo>
                  <a:pt x="4846" y="195370"/>
                </a:lnTo>
                <a:lnTo>
                  <a:pt x="8906" y="195370"/>
                </a:lnTo>
                <a:lnTo>
                  <a:pt x="8906" y="198490"/>
                </a:lnTo>
                <a:lnTo>
                  <a:pt x="1548" y="198490"/>
                </a:lnTo>
                <a:lnTo>
                  <a:pt x="1548" y="191144"/>
                </a:lnTo>
                <a:close/>
                <a:moveTo>
                  <a:pt x="12740" y="195370"/>
                </a:moveTo>
                <a:lnTo>
                  <a:pt x="12740" y="198490"/>
                </a:lnTo>
                <a:lnTo>
                  <a:pt x="10359" y="198490"/>
                </a:lnTo>
                <a:lnTo>
                  <a:pt x="10359" y="195370"/>
                </a:lnTo>
                <a:close/>
                <a:moveTo>
                  <a:pt x="21575" y="191144"/>
                </a:moveTo>
                <a:lnTo>
                  <a:pt x="21575" y="198490"/>
                </a:lnTo>
                <a:lnTo>
                  <a:pt x="14228" y="198490"/>
                </a:lnTo>
                <a:lnTo>
                  <a:pt x="14228" y="195370"/>
                </a:lnTo>
                <a:lnTo>
                  <a:pt x="18634" y="195370"/>
                </a:lnTo>
                <a:lnTo>
                  <a:pt x="18634" y="191144"/>
                </a:lnTo>
                <a:close/>
                <a:moveTo>
                  <a:pt x="93667" y="195192"/>
                </a:moveTo>
                <a:lnTo>
                  <a:pt x="93667" y="198490"/>
                </a:lnTo>
                <a:lnTo>
                  <a:pt x="28373" y="198490"/>
                </a:lnTo>
                <a:lnTo>
                  <a:pt x="28373" y="195192"/>
                </a:lnTo>
                <a:close/>
                <a:moveTo>
                  <a:pt x="165426" y="195192"/>
                </a:moveTo>
                <a:lnTo>
                  <a:pt x="165426" y="198490"/>
                </a:lnTo>
                <a:lnTo>
                  <a:pt x="103966" y="198490"/>
                </a:lnTo>
                <a:lnTo>
                  <a:pt x="103966" y="195192"/>
                </a:lnTo>
                <a:close/>
                <a:moveTo>
                  <a:pt x="183512" y="191144"/>
                </a:moveTo>
                <a:lnTo>
                  <a:pt x="183512" y="195192"/>
                </a:lnTo>
                <a:lnTo>
                  <a:pt x="187274" y="195192"/>
                </a:lnTo>
                <a:lnTo>
                  <a:pt x="187274" y="198490"/>
                </a:lnTo>
                <a:lnTo>
                  <a:pt x="179737" y="198490"/>
                </a:lnTo>
                <a:lnTo>
                  <a:pt x="179737" y="191144"/>
                </a:lnTo>
                <a:close/>
                <a:moveTo>
                  <a:pt x="325982" y="195192"/>
                </a:moveTo>
                <a:lnTo>
                  <a:pt x="325982" y="198490"/>
                </a:lnTo>
                <a:lnTo>
                  <a:pt x="188738" y="198490"/>
                </a:lnTo>
                <a:lnTo>
                  <a:pt x="188738" y="195192"/>
                </a:lnTo>
                <a:close/>
                <a:moveTo>
                  <a:pt x="335733" y="191144"/>
                </a:moveTo>
                <a:lnTo>
                  <a:pt x="335733" y="195370"/>
                </a:lnTo>
                <a:lnTo>
                  <a:pt x="340126" y="195370"/>
                </a:lnTo>
                <a:lnTo>
                  <a:pt x="340126" y="198490"/>
                </a:lnTo>
                <a:lnTo>
                  <a:pt x="332780" y="198490"/>
                </a:lnTo>
                <a:lnTo>
                  <a:pt x="332780" y="191144"/>
                </a:lnTo>
                <a:close/>
                <a:moveTo>
                  <a:pt x="343972" y="195370"/>
                </a:moveTo>
                <a:lnTo>
                  <a:pt x="343972" y="198490"/>
                </a:lnTo>
                <a:lnTo>
                  <a:pt x="341591" y="198490"/>
                </a:lnTo>
                <a:lnTo>
                  <a:pt x="341591" y="195370"/>
                </a:lnTo>
                <a:close/>
                <a:moveTo>
                  <a:pt x="352795" y="191144"/>
                </a:moveTo>
                <a:lnTo>
                  <a:pt x="352795" y="198490"/>
                </a:lnTo>
                <a:lnTo>
                  <a:pt x="345448" y="198490"/>
                </a:lnTo>
                <a:lnTo>
                  <a:pt x="345448" y="195370"/>
                </a:lnTo>
                <a:lnTo>
                  <a:pt x="349497" y="195370"/>
                </a:lnTo>
                <a:lnTo>
                  <a:pt x="349497" y="191144"/>
                </a:lnTo>
                <a:close/>
                <a:moveTo>
                  <a:pt x="174415" y="191144"/>
                </a:moveTo>
                <a:lnTo>
                  <a:pt x="174415" y="198502"/>
                </a:lnTo>
                <a:lnTo>
                  <a:pt x="166879" y="198502"/>
                </a:lnTo>
                <a:lnTo>
                  <a:pt x="166879" y="195192"/>
                </a:lnTo>
                <a:lnTo>
                  <a:pt x="170736" y="195192"/>
                </a:lnTo>
                <a:lnTo>
                  <a:pt x="170736" y="191144"/>
                </a:lnTo>
                <a:close/>
                <a:moveTo>
                  <a:pt x="1" y="1"/>
                </a:moveTo>
                <a:lnTo>
                  <a:pt x="1" y="23147"/>
                </a:lnTo>
                <a:lnTo>
                  <a:pt x="84" y="23147"/>
                </a:lnTo>
                <a:lnTo>
                  <a:pt x="84" y="27921"/>
                </a:lnTo>
                <a:lnTo>
                  <a:pt x="84" y="88357"/>
                </a:lnTo>
                <a:lnTo>
                  <a:pt x="84" y="97370"/>
                </a:lnTo>
                <a:lnTo>
                  <a:pt x="84" y="102692"/>
                </a:lnTo>
                <a:lnTo>
                  <a:pt x="84" y="111693"/>
                </a:lnTo>
                <a:lnTo>
                  <a:pt x="84" y="172046"/>
                </a:lnTo>
                <a:lnTo>
                  <a:pt x="84" y="176832"/>
                </a:lnTo>
                <a:lnTo>
                  <a:pt x="84" y="178213"/>
                </a:lnTo>
                <a:lnTo>
                  <a:pt x="84" y="187131"/>
                </a:lnTo>
                <a:lnTo>
                  <a:pt x="84" y="189703"/>
                </a:lnTo>
                <a:lnTo>
                  <a:pt x="84" y="199990"/>
                </a:lnTo>
                <a:lnTo>
                  <a:pt x="354247" y="199990"/>
                </a:lnTo>
                <a:lnTo>
                  <a:pt x="354247" y="189691"/>
                </a:lnTo>
                <a:lnTo>
                  <a:pt x="354247" y="187107"/>
                </a:lnTo>
                <a:lnTo>
                  <a:pt x="354247" y="178190"/>
                </a:lnTo>
                <a:lnTo>
                  <a:pt x="354247" y="176808"/>
                </a:lnTo>
                <a:lnTo>
                  <a:pt x="354247" y="172034"/>
                </a:lnTo>
                <a:lnTo>
                  <a:pt x="354247" y="111777"/>
                </a:lnTo>
                <a:lnTo>
                  <a:pt x="354247" y="88440"/>
                </a:lnTo>
                <a:lnTo>
                  <a:pt x="354247" y="27909"/>
                </a:lnTo>
                <a:lnTo>
                  <a:pt x="354247" y="23218"/>
                </a:lnTo>
                <a:lnTo>
                  <a:pt x="354247" y="21742"/>
                </a:lnTo>
                <a:lnTo>
                  <a:pt x="354247" y="12919"/>
                </a:lnTo>
                <a:lnTo>
                  <a:pt x="354247" y="10348"/>
                </a:lnTo>
                <a:lnTo>
                  <a:pt x="354247" y="61"/>
                </a:lnTo>
                <a:lnTo>
                  <a:pt x="354188" y="61"/>
                </a:lnTo>
                <a:lnTo>
                  <a:pt x="35418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150"/>
            </a:lvl1pPr>
            <a:lvl2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20" name="Google Shape;20;p4"/>
          <p:cNvGrpSpPr/>
          <p:nvPr/>
        </p:nvGrpSpPr>
        <p:grpSpPr>
          <a:xfrm>
            <a:off x="0" y="0"/>
            <a:ext cx="9144000" cy="5163600"/>
            <a:chOff x="0" y="0"/>
            <a:chExt cx="9144000" cy="5163600"/>
          </a:xfrm>
        </p:grpSpPr>
        <p:sp>
          <p:nvSpPr>
            <p:cNvPr id="21" name="Google Shape;21;p4"/>
            <p:cNvSpPr/>
            <p:nvPr/>
          </p:nvSpPr>
          <p:spPr>
            <a:xfrm>
              <a:off x="0" y="0"/>
              <a:ext cx="9144000" cy="333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0" y="4830175"/>
              <a:ext cx="9144000" cy="333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0" y="0"/>
              <a:ext cx="329100" cy="51636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4"/>
            <p:cNvSpPr/>
            <p:nvPr/>
          </p:nvSpPr>
          <p:spPr>
            <a:xfrm>
              <a:off x="8814900" y="0"/>
              <a:ext cx="329100" cy="51636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" name="Google Shape;25;p4"/>
            <p:cNvGrpSpPr/>
            <p:nvPr/>
          </p:nvGrpSpPr>
          <p:grpSpPr>
            <a:xfrm>
              <a:off x="529875" y="0"/>
              <a:ext cx="8084250" cy="333300"/>
              <a:chOff x="529875" y="0"/>
              <a:chExt cx="8084250" cy="333300"/>
            </a:xfrm>
          </p:grpSpPr>
          <p:sp>
            <p:nvSpPr>
              <p:cNvPr id="26" name="Google Shape;26;p4"/>
              <p:cNvSpPr/>
              <p:nvPr/>
            </p:nvSpPr>
            <p:spPr>
              <a:xfrm>
                <a:off x="4407450" y="0"/>
                <a:ext cx="329100" cy="333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27" name="Google Shape;27;p4"/>
              <p:cNvCxnSpPr/>
              <p:nvPr/>
            </p:nvCxnSpPr>
            <p:spPr>
              <a:xfrm>
                <a:off x="529875" y="166650"/>
                <a:ext cx="36768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med" len="med"/>
                <a:tailEnd type="none" w="med" len="med"/>
              </a:ln>
            </p:spPr>
          </p:cxnSp>
          <p:cxnSp>
            <p:nvCxnSpPr>
              <p:cNvPr id="28" name="Google Shape;28;p4"/>
              <p:cNvCxnSpPr/>
              <p:nvPr/>
            </p:nvCxnSpPr>
            <p:spPr>
              <a:xfrm>
                <a:off x="4937325" y="166650"/>
                <a:ext cx="36768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med" len="med"/>
                <a:tailEnd type="none" w="med" len="med"/>
              </a:ln>
            </p:spPr>
          </p:cxnSp>
        </p:grpSp>
        <p:grpSp>
          <p:nvGrpSpPr>
            <p:cNvPr id="29" name="Google Shape;29;p4"/>
            <p:cNvGrpSpPr/>
            <p:nvPr/>
          </p:nvGrpSpPr>
          <p:grpSpPr>
            <a:xfrm>
              <a:off x="0" y="539475"/>
              <a:ext cx="329100" cy="4084588"/>
              <a:chOff x="0" y="539475"/>
              <a:chExt cx="329100" cy="4084588"/>
            </a:xfrm>
          </p:grpSpPr>
          <p:sp>
            <p:nvSpPr>
              <p:cNvPr id="30" name="Google Shape;30;p4"/>
              <p:cNvSpPr/>
              <p:nvPr/>
            </p:nvSpPr>
            <p:spPr>
              <a:xfrm>
                <a:off x="0" y="2415150"/>
                <a:ext cx="329100" cy="333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31" name="Google Shape;31;p4"/>
              <p:cNvCxnSpPr/>
              <p:nvPr/>
            </p:nvCxnSpPr>
            <p:spPr>
              <a:xfrm>
                <a:off x="168000" y="539475"/>
                <a:ext cx="0" cy="1669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4"/>
              <p:cNvCxnSpPr/>
              <p:nvPr/>
            </p:nvCxnSpPr>
            <p:spPr>
              <a:xfrm>
                <a:off x="168000" y="2954563"/>
                <a:ext cx="0" cy="1669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med" len="med"/>
                <a:tailEnd type="none" w="med" len="med"/>
              </a:ln>
            </p:spPr>
          </p:cxnSp>
        </p:grpSp>
        <p:grpSp>
          <p:nvGrpSpPr>
            <p:cNvPr id="33" name="Google Shape;33;p4"/>
            <p:cNvGrpSpPr/>
            <p:nvPr/>
          </p:nvGrpSpPr>
          <p:grpSpPr>
            <a:xfrm>
              <a:off x="8814900" y="539475"/>
              <a:ext cx="329100" cy="4084588"/>
              <a:chOff x="0" y="539475"/>
              <a:chExt cx="329100" cy="4084588"/>
            </a:xfrm>
          </p:grpSpPr>
          <p:sp>
            <p:nvSpPr>
              <p:cNvPr id="34" name="Google Shape;34;p4"/>
              <p:cNvSpPr/>
              <p:nvPr/>
            </p:nvSpPr>
            <p:spPr>
              <a:xfrm>
                <a:off x="0" y="2415150"/>
                <a:ext cx="329100" cy="333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35" name="Google Shape;35;p4"/>
              <p:cNvCxnSpPr/>
              <p:nvPr/>
            </p:nvCxnSpPr>
            <p:spPr>
              <a:xfrm>
                <a:off x="168000" y="539475"/>
                <a:ext cx="0" cy="1669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med" len="med"/>
                <a:tailEnd type="none" w="med" len="med"/>
              </a:ln>
            </p:spPr>
          </p:cxnSp>
          <p:cxnSp>
            <p:nvCxnSpPr>
              <p:cNvPr id="36" name="Google Shape;36;p4"/>
              <p:cNvCxnSpPr/>
              <p:nvPr/>
            </p:nvCxnSpPr>
            <p:spPr>
              <a:xfrm>
                <a:off x="168000" y="2954563"/>
                <a:ext cx="0" cy="1669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med" len="med"/>
                <a:tailEnd type="none" w="med" len="med"/>
              </a:ln>
            </p:spPr>
          </p:cxnSp>
        </p:grpSp>
        <p:grpSp>
          <p:nvGrpSpPr>
            <p:cNvPr id="37" name="Google Shape;37;p4"/>
            <p:cNvGrpSpPr/>
            <p:nvPr/>
          </p:nvGrpSpPr>
          <p:grpSpPr>
            <a:xfrm>
              <a:off x="529875" y="4830175"/>
              <a:ext cx="8084250" cy="333300"/>
              <a:chOff x="529875" y="0"/>
              <a:chExt cx="8084250" cy="333300"/>
            </a:xfrm>
          </p:grpSpPr>
          <p:sp>
            <p:nvSpPr>
              <p:cNvPr id="38" name="Google Shape;38;p4"/>
              <p:cNvSpPr/>
              <p:nvPr/>
            </p:nvSpPr>
            <p:spPr>
              <a:xfrm>
                <a:off x="4407450" y="0"/>
                <a:ext cx="329100" cy="333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39" name="Google Shape;39;p4"/>
              <p:cNvCxnSpPr/>
              <p:nvPr/>
            </p:nvCxnSpPr>
            <p:spPr>
              <a:xfrm>
                <a:off x="529875" y="166650"/>
                <a:ext cx="36768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med" len="med"/>
                <a:tailEnd type="none" w="med" len="med"/>
              </a:ln>
            </p:spPr>
          </p:cxnSp>
          <p:cxnSp>
            <p:nvCxnSpPr>
              <p:cNvPr id="40" name="Google Shape;40;p4"/>
              <p:cNvCxnSpPr/>
              <p:nvPr/>
            </p:nvCxnSpPr>
            <p:spPr>
              <a:xfrm>
                <a:off x="4937325" y="166650"/>
                <a:ext cx="36768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med" len="med"/>
                <a:tailEnd type="none" w="med" len="med"/>
              </a:ln>
            </p:spPr>
          </p:cxnSp>
        </p:grpSp>
        <p:sp>
          <p:nvSpPr>
            <p:cNvPr id="41" name="Google Shape;41;p4"/>
            <p:cNvSpPr/>
            <p:nvPr/>
          </p:nvSpPr>
          <p:spPr>
            <a:xfrm>
              <a:off x="8614125" y="4626903"/>
              <a:ext cx="529800" cy="536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8614125" y="3"/>
              <a:ext cx="529800" cy="536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75" y="3"/>
              <a:ext cx="529800" cy="536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75" y="4626903"/>
              <a:ext cx="529800" cy="536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"/>
          <p:cNvSpPr txBox="1">
            <a:spLocks noGrp="1"/>
          </p:cNvSpPr>
          <p:nvPr>
            <p:ph type="title"/>
          </p:nvPr>
        </p:nvSpPr>
        <p:spPr>
          <a:xfrm>
            <a:off x="3147050" y="1202013"/>
            <a:ext cx="2850000" cy="129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7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215" name="Google Shape;215;p14"/>
          <p:cNvSpPr txBox="1">
            <a:spLocks noGrp="1"/>
          </p:cNvSpPr>
          <p:nvPr>
            <p:ph type="subTitle" idx="1"/>
          </p:nvPr>
        </p:nvSpPr>
        <p:spPr>
          <a:xfrm>
            <a:off x="3147050" y="2356388"/>
            <a:ext cx="2850000" cy="129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14"/>
          <p:cNvSpPr/>
          <p:nvPr/>
        </p:nvSpPr>
        <p:spPr>
          <a:xfrm>
            <a:off x="0" y="0"/>
            <a:ext cx="9144027" cy="5162242"/>
          </a:xfrm>
          <a:custGeom>
            <a:avLst/>
            <a:gdLst/>
            <a:ahLst/>
            <a:cxnLst/>
            <a:rect l="l" t="t" r="r" b="b"/>
            <a:pathLst>
              <a:path w="354248" h="199990" extrusionOk="0">
                <a:moveTo>
                  <a:pt x="102585" y="1477"/>
                </a:moveTo>
                <a:lnTo>
                  <a:pt x="102585" y="4609"/>
                </a:lnTo>
                <a:lnTo>
                  <a:pt x="95239" y="4609"/>
                </a:lnTo>
                <a:lnTo>
                  <a:pt x="95239" y="1477"/>
                </a:lnTo>
                <a:close/>
                <a:moveTo>
                  <a:pt x="12931" y="1573"/>
                </a:moveTo>
                <a:lnTo>
                  <a:pt x="12931" y="4692"/>
                </a:lnTo>
                <a:lnTo>
                  <a:pt x="10359" y="4692"/>
                </a:lnTo>
                <a:lnTo>
                  <a:pt x="10359" y="1573"/>
                </a:lnTo>
                <a:close/>
                <a:moveTo>
                  <a:pt x="26897" y="1573"/>
                </a:moveTo>
                <a:lnTo>
                  <a:pt x="26897" y="4692"/>
                </a:lnTo>
                <a:lnTo>
                  <a:pt x="23218" y="4692"/>
                </a:lnTo>
                <a:lnTo>
                  <a:pt x="23218" y="1573"/>
                </a:lnTo>
                <a:close/>
                <a:moveTo>
                  <a:pt x="93774" y="1477"/>
                </a:moveTo>
                <a:lnTo>
                  <a:pt x="93774" y="4692"/>
                </a:lnTo>
                <a:lnTo>
                  <a:pt x="28385" y="4692"/>
                </a:lnTo>
                <a:lnTo>
                  <a:pt x="28385" y="1477"/>
                </a:lnTo>
                <a:close/>
                <a:moveTo>
                  <a:pt x="165426" y="1477"/>
                </a:moveTo>
                <a:lnTo>
                  <a:pt x="165426" y="4692"/>
                </a:lnTo>
                <a:lnTo>
                  <a:pt x="104061" y="4692"/>
                </a:lnTo>
                <a:lnTo>
                  <a:pt x="104061" y="1477"/>
                </a:lnTo>
                <a:close/>
                <a:moveTo>
                  <a:pt x="325982" y="1477"/>
                </a:moveTo>
                <a:lnTo>
                  <a:pt x="325982" y="4692"/>
                </a:lnTo>
                <a:lnTo>
                  <a:pt x="188738" y="4692"/>
                </a:lnTo>
                <a:lnTo>
                  <a:pt x="188738" y="1477"/>
                </a:lnTo>
                <a:close/>
                <a:moveTo>
                  <a:pt x="331125" y="1573"/>
                </a:moveTo>
                <a:lnTo>
                  <a:pt x="331125" y="4692"/>
                </a:lnTo>
                <a:lnTo>
                  <a:pt x="327458" y="4692"/>
                </a:lnTo>
                <a:lnTo>
                  <a:pt x="327458" y="1573"/>
                </a:lnTo>
                <a:close/>
                <a:moveTo>
                  <a:pt x="343972" y="1573"/>
                </a:moveTo>
                <a:lnTo>
                  <a:pt x="343972" y="4692"/>
                </a:lnTo>
                <a:lnTo>
                  <a:pt x="341591" y="4692"/>
                </a:lnTo>
                <a:lnTo>
                  <a:pt x="341591" y="1573"/>
                </a:lnTo>
                <a:close/>
                <a:moveTo>
                  <a:pt x="8894" y="1573"/>
                </a:moveTo>
                <a:lnTo>
                  <a:pt x="8894" y="4692"/>
                </a:lnTo>
                <a:lnTo>
                  <a:pt x="4846" y="4692"/>
                </a:lnTo>
                <a:lnTo>
                  <a:pt x="4846" y="8835"/>
                </a:lnTo>
                <a:lnTo>
                  <a:pt x="1548" y="8835"/>
                </a:lnTo>
                <a:lnTo>
                  <a:pt x="1548" y="1573"/>
                </a:lnTo>
                <a:close/>
                <a:moveTo>
                  <a:pt x="8894" y="6168"/>
                </a:moveTo>
                <a:lnTo>
                  <a:pt x="8894" y="8835"/>
                </a:lnTo>
                <a:lnTo>
                  <a:pt x="6323" y="8835"/>
                </a:lnTo>
                <a:lnTo>
                  <a:pt x="6323" y="6168"/>
                </a:lnTo>
                <a:close/>
                <a:moveTo>
                  <a:pt x="169284" y="6168"/>
                </a:moveTo>
                <a:lnTo>
                  <a:pt x="169284" y="8835"/>
                </a:lnTo>
                <a:lnTo>
                  <a:pt x="166902" y="8835"/>
                </a:lnTo>
                <a:lnTo>
                  <a:pt x="166902" y="6168"/>
                </a:lnTo>
                <a:close/>
                <a:moveTo>
                  <a:pt x="174415" y="1477"/>
                </a:moveTo>
                <a:lnTo>
                  <a:pt x="174415" y="8835"/>
                </a:lnTo>
                <a:lnTo>
                  <a:pt x="170736" y="8835"/>
                </a:lnTo>
                <a:lnTo>
                  <a:pt x="170736" y="4692"/>
                </a:lnTo>
                <a:lnTo>
                  <a:pt x="166879" y="4692"/>
                </a:lnTo>
                <a:lnTo>
                  <a:pt x="166879" y="1477"/>
                </a:lnTo>
                <a:close/>
                <a:moveTo>
                  <a:pt x="178285" y="1573"/>
                </a:moveTo>
                <a:lnTo>
                  <a:pt x="178285" y="8835"/>
                </a:lnTo>
                <a:lnTo>
                  <a:pt x="175903" y="8835"/>
                </a:lnTo>
                <a:lnTo>
                  <a:pt x="175903" y="1573"/>
                </a:lnTo>
                <a:close/>
                <a:moveTo>
                  <a:pt x="187274" y="1477"/>
                </a:moveTo>
                <a:lnTo>
                  <a:pt x="187274" y="4692"/>
                </a:lnTo>
                <a:lnTo>
                  <a:pt x="183512" y="4692"/>
                </a:lnTo>
                <a:lnTo>
                  <a:pt x="183512" y="8835"/>
                </a:lnTo>
                <a:lnTo>
                  <a:pt x="179737" y="8835"/>
                </a:lnTo>
                <a:lnTo>
                  <a:pt x="179737" y="1477"/>
                </a:lnTo>
                <a:close/>
                <a:moveTo>
                  <a:pt x="187274" y="6168"/>
                </a:moveTo>
                <a:lnTo>
                  <a:pt x="187274" y="8835"/>
                </a:lnTo>
                <a:lnTo>
                  <a:pt x="184976" y="8835"/>
                </a:lnTo>
                <a:lnTo>
                  <a:pt x="184976" y="6168"/>
                </a:lnTo>
                <a:close/>
                <a:moveTo>
                  <a:pt x="17157" y="6168"/>
                </a:moveTo>
                <a:lnTo>
                  <a:pt x="17157" y="8919"/>
                </a:lnTo>
                <a:lnTo>
                  <a:pt x="14407" y="8919"/>
                </a:lnTo>
                <a:lnTo>
                  <a:pt x="14407" y="6168"/>
                </a:lnTo>
                <a:close/>
                <a:moveTo>
                  <a:pt x="21753" y="1573"/>
                </a:moveTo>
                <a:lnTo>
                  <a:pt x="21753" y="6168"/>
                </a:lnTo>
                <a:lnTo>
                  <a:pt x="21753" y="8919"/>
                </a:lnTo>
                <a:lnTo>
                  <a:pt x="18634" y="8919"/>
                </a:lnTo>
                <a:lnTo>
                  <a:pt x="18634" y="4692"/>
                </a:lnTo>
                <a:lnTo>
                  <a:pt x="14407" y="4692"/>
                </a:lnTo>
                <a:lnTo>
                  <a:pt x="14407" y="1573"/>
                </a:lnTo>
                <a:close/>
                <a:moveTo>
                  <a:pt x="340138" y="1573"/>
                </a:moveTo>
                <a:lnTo>
                  <a:pt x="340138" y="4692"/>
                </a:lnTo>
                <a:lnTo>
                  <a:pt x="335733" y="4692"/>
                </a:lnTo>
                <a:lnTo>
                  <a:pt x="335733" y="8919"/>
                </a:lnTo>
                <a:lnTo>
                  <a:pt x="332780" y="8919"/>
                </a:lnTo>
                <a:lnTo>
                  <a:pt x="332780" y="1573"/>
                </a:lnTo>
                <a:close/>
                <a:moveTo>
                  <a:pt x="340138" y="6168"/>
                </a:moveTo>
                <a:lnTo>
                  <a:pt x="340138" y="8919"/>
                </a:lnTo>
                <a:lnTo>
                  <a:pt x="337186" y="8919"/>
                </a:lnTo>
                <a:lnTo>
                  <a:pt x="337186" y="6168"/>
                </a:lnTo>
                <a:close/>
                <a:moveTo>
                  <a:pt x="348020" y="6168"/>
                </a:moveTo>
                <a:lnTo>
                  <a:pt x="348020" y="8919"/>
                </a:lnTo>
                <a:lnTo>
                  <a:pt x="345448" y="8919"/>
                </a:lnTo>
                <a:lnTo>
                  <a:pt x="345448" y="6168"/>
                </a:lnTo>
                <a:close/>
                <a:moveTo>
                  <a:pt x="352711" y="1573"/>
                </a:moveTo>
                <a:lnTo>
                  <a:pt x="352711" y="8919"/>
                </a:lnTo>
                <a:lnTo>
                  <a:pt x="349497" y="8919"/>
                </a:lnTo>
                <a:lnTo>
                  <a:pt x="349497" y="4692"/>
                </a:lnTo>
                <a:lnTo>
                  <a:pt x="345448" y="4692"/>
                </a:lnTo>
                <a:lnTo>
                  <a:pt x="345448" y="1573"/>
                </a:lnTo>
                <a:close/>
                <a:moveTo>
                  <a:pt x="21753" y="10395"/>
                </a:moveTo>
                <a:lnTo>
                  <a:pt x="21753" y="12776"/>
                </a:lnTo>
                <a:lnTo>
                  <a:pt x="18634" y="12776"/>
                </a:lnTo>
                <a:lnTo>
                  <a:pt x="18634" y="10395"/>
                </a:lnTo>
                <a:close/>
                <a:moveTo>
                  <a:pt x="4846" y="10288"/>
                </a:moveTo>
                <a:lnTo>
                  <a:pt x="4846" y="12860"/>
                </a:lnTo>
                <a:lnTo>
                  <a:pt x="1548" y="12860"/>
                </a:lnTo>
                <a:lnTo>
                  <a:pt x="1548" y="10288"/>
                </a:lnTo>
                <a:close/>
                <a:moveTo>
                  <a:pt x="174415" y="10288"/>
                </a:moveTo>
                <a:lnTo>
                  <a:pt x="174415" y="12955"/>
                </a:lnTo>
                <a:lnTo>
                  <a:pt x="170736" y="12955"/>
                </a:lnTo>
                <a:lnTo>
                  <a:pt x="170736" y="10288"/>
                </a:lnTo>
                <a:close/>
                <a:moveTo>
                  <a:pt x="178285" y="10288"/>
                </a:moveTo>
                <a:lnTo>
                  <a:pt x="178285" y="12955"/>
                </a:lnTo>
                <a:lnTo>
                  <a:pt x="175903" y="12955"/>
                </a:lnTo>
                <a:lnTo>
                  <a:pt x="175903" y="10288"/>
                </a:lnTo>
                <a:close/>
                <a:moveTo>
                  <a:pt x="183512" y="10288"/>
                </a:moveTo>
                <a:lnTo>
                  <a:pt x="183512" y="12955"/>
                </a:lnTo>
                <a:lnTo>
                  <a:pt x="179737" y="12955"/>
                </a:lnTo>
                <a:lnTo>
                  <a:pt x="179737" y="10288"/>
                </a:lnTo>
                <a:close/>
                <a:moveTo>
                  <a:pt x="335709" y="10383"/>
                </a:moveTo>
                <a:lnTo>
                  <a:pt x="335709" y="12955"/>
                </a:lnTo>
                <a:lnTo>
                  <a:pt x="332590" y="12955"/>
                </a:lnTo>
                <a:lnTo>
                  <a:pt x="332590" y="10383"/>
                </a:lnTo>
                <a:close/>
                <a:moveTo>
                  <a:pt x="352711" y="10383"/>
                </a:moveTo>
                <a:lnTo>
                  <a:pt x="352711" y="12955"/>
                </a:lnTo>
                <a:lnTo>
                  <a:pt x="349497" y="12955"/>
                </a:lnTo>
                <a:lnTo>
                  <a:pt x="349497" y="10383"/>
                </a:lnTo>
                <a:close/>
                <a:moveTo>
                  <a:pt x="12943" y="6157"/>
                </a:moveTo>
                <a:lnTo>
                  <a:pt x="12943" y="10383"/>
                </a:lnTo>
                <a:lnTo>
                  <a:pt x="17169" y="10383"/>
                </a:lnTo>
                <a:lnTo>
                  <a:pt x="17169" y="12764"/>
                </a:lnTo>
                <a:lnTo>
                  <a:pt x="12943" y="12764"/>
                </a:lnTo>
                <a:lnTo>
                  <a:pt x="12943" y="16991"/>
                </a:lnTo>
                <a:lnTo>
                  <a:pt x="10371" y="16991"/>
                </a:lnTo>
                <a:lnTo>
                  <a:pt x="10371" y="12848"/>
                </a:lnTo>
                <a:lnTo>
                  <a:pt x="6323" y="12848"/>
                </a:lnTo>
                <a:lnTo>
                  <a:pt x="6323" y="10288"/>
                </a:lnTo>
                <a:lnTo>
                  <a:pt x="10371" y="10288"/>
                </a:lnTo>
                <a:lnTo>
                  <a:pt x="10371" y="6157"/>
                </a:lnTo>
                <a:close/>
                <a:moveTo>
                  <a:pt x="325886" y="6157"/>
                </a:moveTo>
                <a:lnTo>
                  <a:pt x="325886" y="16991"/>
                </a:lnTo>
                <a:lnTo>
                  <a:pt x="188738" y="16991"/>
                </a:lnTo>
                <a:lnTo>
                  <a:pt x="188738" y="12943"/>
                </a:lnTo>
                <a:lnTo>
                  <a:pt x="184976" y="12943"/>
                </a:lnTo>
                <a:lnTo>
                  <a:pt x="184976" y="10276"/>
                </a:lnTo>
                <a:lnTo>
                  <a:pt x="188738" y="10276"/>
                </a:lnTo>
                <a:lnTo>
                  <a:pt x="188738" y="6157"/>
                </a:lnTo>
                <a:close/>
                <a:moveTo>
                  <a:pt x="8894" y="14336"/>
                </a:moveTo>
                <a:lnTo>
                  <a:pt x="8894" y="17003"/>
                </a:lnTo>
                <a:lnTo>
                  <a:pt x="6323" y="17003"/>
                </a:lnTo>
                <a:lnTo>
                  <a:pt x="6323" y="14336"/>
                </a:lnTo>
                <a:close/>
                <a:moveTo>
                  <a:pt x="17157" y="14253"/>
                </a:moveTo>
                <a:lnTo>
                  <a:pt x="17157" y="17003"/>
                </a:lnTo>
                <a:lnTo>
                  <a:pt x="14407" y="17003"/>
                </a:lnTo>
                <a:lnTo>
                  <a:pt x="14407" y="14253"/>
                </a:lnTo>
                <a:close/>
                <a:moveTo>
                  <a:pt x="26897" y="6168"/>
                </a:moveTo>
                <a:lnTo>
                  <a:pt x="26897" y="17003"/>
                </a:lnTo>
                <a:lnTo>
                  <a:pt x="23218" y="17003"/>
                </a:lnTo>
                <a:lnTo>
                  <a:pt x="23218" y="12776"/>
                </a:lnTo>
                <a:lnTo>
                  <a:pt x="23218" y="10395"/>
                </a:lnTo>
                <a:lnTo>
                  <a:pt x="23218" y="6168"/>
                </a:lnTo>
                <a:close/>
                <a:moveTo>
                  <a:pt x="169260" y="14431"/>
                </a:moveTo>
                <a:lnTo>
                  <a:pt x="169260" y="17003"/>
                </a:lnTo>
                <a:lnTo>
                  <a:pt x="166879" y="17003"/>
                </a:lnTo>
                <a:lnTo>
                  <a:pt x="166879" y="14431"/>
                </a:lnTo>
                <a:close/>
                <a:moveTo>
                  <a:pt x="187274" y="14431"/>
                </a:moveTo>
                <a:lnTo>
                  <a:pt x="187274" y="17003"/>
                </a:lnTo>
                <a:lnTo>
                  <a:pt x="184976" y="17003"/>
                </a:lnTo>
                <a:lnTo>
                  <a:pt x="184976" y="14431"/>
                </a:lnTo>
                <a:close/>
                <a:moveTo>
                  <a:pt x="331125" y="6168"/>
                </a:moveTo>
                <a:lnTo>
                  <a:pt x="331125" y="17003"/>
                </a:lnTo>
                <a:lnTo>
                  <a:pt x="327363" y="17003"/>
                </a:lnTo>
                <a:lnTo>
                  <a:pt x="327363" y="6168"/>
                </a:lnTo>
                <a:close/>
                <a:moveTo>
                  <a:pt x="340138" y="14431"/>
                </a:moveTo>
                <a:lnTo>
                  <a:pt x="340138" y="17003"/>
                </a:lnTo>
                <a:lnTo>
                  <a:pt x="337186" y="17003"/>
                </a:lnTo>
                <a:lnTo>
                  <a:pt x="337186" y="14431"/>
                </a:lnTo>
                <a:close/>
                <a:moveTo>
                  <a:pt x="343972" y="6157"/>
                </a:moveTo>
                <a:lnTo>
                  <a:pt x="343972" y="10383"/>
                </a:lnTo>
                <a:lnTo>
                  <a:pt x="348020" y="10383"/>
                </a:lnTo>
                <a:lnTo>
                  <a:pt x="348020" y="12955"/>
                </a:lnTo>
                <a:lnTo>
                  <a:pt x="343972" y="12955"/>
                </a:lnTo>
                <a:lnTo>
                  <a:pt x="343972" y="17003"/>
                </a:lnTo>
                <a:lnTo>
                  <a:pt x="341591" y="17003"/>
                </a:lnTo>
                <a:lnTo>
                  <a:pt x="341591" y="12955"/>
                </a:lnTo>
                <a:lnTo>
                  <a:pt x="337186" y="12955"/>
                </a:lnTo>
                <a:lnTo>
                  <a:pt x="337186" y="10383"/>
                </a:lnTo>
                <a:lnTo>
                  <a:pt x="341591" y="10383"/>
                </a:lnTo>
                <a:lnTo>
                  <a:pt x="341591" y="6157"/>
                </a:lnTo>
                <a:close/>
                <a:moveTo>
                  <a:pt x="348020" y="14431"/>
                </a:moveTo>
                <a:lnTo>
                  <a:pt x="348020" y="17003"/>
                </a:lnTo>
                <a:lnTo>
                  <a:pt x="345448" y="17003"/>
                </a:lnTo>
                <a:lnTo>
                  <a:pt x="345448" y="14431"/>
                </a:lnTo>
                <a:close/>
                <a:moveTo>
                  <a:pt x="165426" y="6180"/>
                </a:moveTo>
                <a:lnTo>
                  <a:pt x="165426" y="10300"/>
                </a:lnTo>
                <a:lnTo>
                  <a:pt x="169284" y="10300"/>
                </a:lnTo>
                <a:lnTo>
                  <a:pt x="169284" y="12967"/>
                </a:lnTo>
                <a:lnTo>
                  <a:pt x="165426" y="12967"/>
                </a:lnTo>
                <a:lnTo>
                  <a:pt x="165426" y="17015"/>
                </a:lnTo>
                <a:lnTo>
                  <a:pt x="28373" y="17015"/>
                </a:lnTo>
                <a:lnTo>
                  <a:pt x="28373" y="6180"/>
                </a:lnTo>
                <a:close/>
                <a:moveTo>
                  <a:pt x="102501" y="18456"/>
                </a:moveTo>
                <a:lnTo>
                  <a:pt x="102501" y="21587"/>
                </a:lnTo>
                <a:lnTo>
                  <a:pt x="95143" y="21587"/>
                </a:lnTo>
                <a:lnTo>
                  <a:pt x="95143" y="18456"/>
                </a:lnTo>
                <a:close/>
                <a:moveTo>
                  <a:pt x="21753" y="14253"/>
                </a:moveTo>
                <a:lnTo>
                  <a:pt x="21753" y="17003"/>
                </a:lnTo>
                <a:lnTo>
                  <a:pt x="21753" y="21599"/>
                </a:lnTo>
                <a:lnTo>
                  <a:pt x="14407" y="21599"/>
                </a:lnTo>
                <a:lnTo>
                  <a:pt x="14407" y="18479"/>
                </a:lnTo>
                <a:lnTo>
                  <a:pt x="18634" y="18479"/>
                </a:lnTo>
                <a:lnTo>
                  <a:pt x="18634" y="14253"/>
                </a:lnTo>
                <a:close/>
                <a:moveTo>
                  <a:pt x="4846" y="14336"/>
                </a:moveTo>
                <a:lnTo>
                  <a:pt x="4846" y="18479"/>
                </a:lnTo>
                <a:lnTo>
                  <a:pt x="8906" y="18479"/>
                </a:lnTo>
                <a:lnTo>
                  <a:pt x="8906" y="21682"/>
                </a:lnTo>
                <a:lnTo>
                  <a:pt x="1548" y="21682"/>
                </a:lnTo>
                <a:lnTo>
                  <a:pt x="1548" y="14336"/>
                </a:lnTo>
                <a:close/>
                <a:moveTo>
                  <a:pt x="12931" y="18479"/>
                </a:moveTo>
                <a:lnTo>
                  <a:pt x="12931" y="21682"/>
                </a:lnTo>
                <a:lnTo>
                  <a:pt x="10359" y="21682"/>
                </a:lnTo>
                <a:lnTo>
                  <a:pt x="10359" y="18479"/>
                </a:lnTo>
                <a:close/>
                <a:moveTo>
                  <a:pt x="174427" y="14431"/>
                </a:moveTo>
                <a:lnTo>
                  <a:pt x="174427" y="21682"/>
                </a:lnTo>
                <a:lnTo>
                  <a:pt x="166890" y="21682"/>
                </a:lnTo>
                <a:lnTo>
                  <a:pt x="166890" y="18479"/>
                </a:lnTo>
                <a:lnTo>
                  <a:pt x="170748" y="18479"/>
                </a:lnTo>
                <a:lnTo>
                  <a:pt x="170748" y="14431"/>
                </a:lnTo>
                <a:close/>
                <a:moveTo>
                  <a:pt x="183500" y="14431"/>
                </a:moveTo>
                <a:lnTo>
                  <a:pt x="183500" y="18479"/>
                </a:lnTo>
                <a:lnTo>
                  <a:pt x="187274" y="18479"/>
                </a:lnTo>
                <a:lnTo>
                  <a:pt x="187274" y="21682"/>
                </a:lnTo>
                <a:lnTo>
                  <a:pt x="179737" y="21682"/>
                </a:lnTo>
                <a:lnTo>
                  <a:pt x="179737" y="14431"/>
                </a:lnTo>
                <a:close/>
                <a:moveTo>
                  <a:pt x="343972" y="18479"/>
                </a:moveTo>
                <a:lnTo>
                  <a:pt x="343972" y="21682"/>
                </a:lnTo>
                <a:lnTo>
                  <a:pt x="341591" y="21682"/>
                </a:lnTo>
                <a:lnTo>
                  <a:pt x="341591" y="18479"/>
                </a:lnTo>
                <a:close/>
                <a:moveTo>
                  <a:pt x="26897" y="18479"/>
                </a:moveTo>
                <a:lnTo>
                  <a:pt x="26897" y="21694"/>
                </a:lnTo>
                <a:lnTo>
                  <a:pt x="23218" y="21694"/>
                </a:lnTo>
                <a:lnTo>
                  <a:pt x="23218" y="18479"/>
                </a:lnTo>
                <a:close/>
                <a:moveTo>
                  <a:pt x="93667" y="18479"/>
                </a:moveTo>
                <a:lnTo>
                  <a:pt x="93667" y="21694"/>
                </a:lnTo>
                <a:lnTo>
                  <a:pt x="28373" y="21694"/>
                </a:lnTo>
                <a:lnTo>
                  <a:pt x="28373" y="18479"/>
                </a:lnTo>
                <a:close/>
                <a:moveTo>
                  <a:pt x="165426" y="18479"/>
                </a:moveTo>
                <a:lnTo>
                  <a:pt x="165426" y="21694"/>
                </a:lnTo>
                <a:lnTo>
                  <a:pt x="103966" y="21694"/>
                </a:lnTo>
                <a:lnTo>
                  <a:pt x="103966" y="18479"/>
                </a:lnTo>
                <a:close/>
                <a:moveTo>
                  <a:pt x="178285" y="14431"/>
                </a:moveTo>
                <a:lnTo>
                  <a:pt x="178285" y="21694"/>
                </a:lnTo>
                <a:lnTo>
                  <a:pt x="175903" y="21694"/>
                </a:lnTo>
                <a:lnTo>
                  <a:pt x="175903" y="14431"/>
                </a:lnTo>
                <a:close/>
                <a:moveTo>
                  <a:pt x="325982" y="18479"/>
                </a:moveTo>
                <a:lnTo>
                  <a:pt x="325982" y="21694"/>
                </a:lnTo>
                <a:lnTo>
                  <a:pt x="188738" y="21694"/>
                </a:lnTo>
                <a:lnTo>
                  <a:pt x="188738" y="18479"/>
                </a:lnTo>
                <a:close/>
                <a:moveTo>
                  <a:pt x="331125" y="18479"/>
                </a:moveTo>
                <a:lnTo>
                  <a:pt x="331125" y="21694"/>
                </a:lnTo>
                <a:lnTo>
                  <a:pt x="327458" y="21694"/>
                </a:lnTo>
                <a:lnTo>
                  <a:pt x="327458" y="18479"/>
                </a:lnTo>
                <a:close/>
                <a:moveTo>
                  <a:pt x="335733" y="14431"/>
                </a:moveTo>
                <a:lnTo>
                  <a:pt x="335733" y="18479"/>
                </a:lnTo>
                <a:lnTo>
                  <a:pt x="340126" y="18479"/>
                </a:lnTo>
                <a:lnTo>
                  <a:pt x="340126" y="21694"/>
                </a:lnTo>
                <a:lnTo>
                  <a:pt x="332780" y="21694"/>
                </a:lnTo>
                <a:lnTo>
                  <a:pt x="332780" y="14431"/>
                </a:lnTo>
                <a:close/>
                <a:moveTo>
                  <a:pt x="352711" y="14431"/>
                </a:moveTo>
                <a:lnTo>
                  <a:pt x="352711" y="21694"/>
                </a:lnTo>
                <a:lnTo>
                  <a:pt x="345448" y="21694"/>
                </a:lnTo>
                <a:lnTo>
                  <a:pt x="345448" y="18479"/>
                </a:lnTo>
                <a:lnTo>
                  <a:pt x="349497" y="18479"/>
                </a:lnTo>
                <a:lnTo>
                  <a:pt x="349497" y="14431"/>
                </a:lnTo>
                <a:close/>
                <a:moveTo>
                  <a:pt x="17527" y="23242"/>
                </a:moveTo>
                <a:lnTo>
                  <a:pt x="17527" y="26445"/>
                </a:lnTo>
                <a:lnTo>
                  <a:pt x="5954" y="26445"/>
                </a:lnTo>
                <a:lnTo>
                  <a:pt x="5954" y="23242"/>
                </a:lnTo>
                <a:close/>
                <a:moveTo>
                  <a:pt x="21753" y="23242"/>
                </a:moveTo>
                <a:lnTo>
                  <a:pt x="21753" y="26445"/>
                </a:lnTo>
                <a:lnTo>
                  <a:pt x="19003" y="26445"/>
                </a:lnTo>
                <a:lnTo>
                  <a:pt x="19003" y="23242"/>
                </a:lnTo>
                <a:close/>
                <a:moveTo>
                  <a:pt x="4489" y="23254"/>
                </a:moveTo>
                <a:lnTo>
                  <a:pt x="4489" y="26469"/>
                </a:lnTo>
                <a:lnTo>
                  <a:pt x="1548" y="26469"/>
                </a:lnTo>
                <a:lnTo>
                  <a:pt x="1548" y="23254"/>
                </a:lnTo>
                <a:close/>
                <a:moveTo>
                  <a:pt x="335531" y="23254"/>
                </a:moveTo>
                <a:lnTo>
                  <a:pt x="335531" y="26469"/>
                </a:lnTo>
                <a:lnTo>
                  <a:pt x="332590" y="26469"/>
                </a:lnTo>
                <a:lnTo>
                  <a:pt x="332590" y="23254"/>
                </a:lnTo>
                <a:close/>
                <a:moveTo>
                  <a:pt x="348592" y="23254"/>
                </a:moveTo>
                <a:lnTo>
                  <a:pt x="348592" y="26469"/>
                </a:lnTo>
                <a:lnTo>
                  <a:pt x="337007" y="26469"/>
                </a:lnTo>
                <a:lnTo>
                  <a:pt x="337007" y="23254"/>
                </a:lnTo>
                <a:close/>
                <a:moveTo>
                  <a:pt x="352795" y="23254"/>
                </a:moveTo>
                <a:lnTo>
                  <a:pt x="352795" y="26469"/>
                </a:lnTo>
                <a:lnTo>
                  <a:pt x="350044" y="26469"/>
                </a:lnTo>
                <a:lnTo>
                  <a:pt x="350044" y="23254"/>
                </a:lnTo>
                <a:close/>
                <a:moveTo>
                  <a:pt x="4489" y="27921"/>
                </a:moveTo>
                <a:lnTo>
                  <a:pt x="4489" y="88357"/>
                </a:lnTo>
                <a:lnTo>
                  <a:pt x="1548" y="88357"/>
                </a:lnTo>
                <a:lnTo>
                  <a:pt x="1548" y="27921"/>
                </a:lnTo>
                <a:close/>
                <a:moveTo>
                  <a:pt x="335531" y="27921"/>
                </a:moveTo>
                <a:lnTo>
                  <a:pt x="335531" y="88357"/>
                </a:lnTo>
                <a:lnTo>
                  <a:pt x="332590" y="88357"/>
                </a:lnTo>
                <a:lnTo>
                  <a:pt x="332590" y="27921"/>
                </a:lnTo>
                <a:close/>
                <a:moveTo>
                  <a:pt x="21753" y="27921"/>
                </a:moveTo>
                <a:lnTo>
                  <a:pt x="21753" y="88452"/>
                </a:lnTo>
                <a:lnTo>
                  <a:pt x="19003" y="88452"/>
                </a:lnTo>
                <a:lnTo>
                  <a:pt x="19003" y="27921"/>
                </a:lnTo>
                <a:close/>
                <a:moveTo>
                  <a:pt x="352795" y="27945"/>
                </a:moveTo>
                <a:lnTo>
                  <a:pt x="352795" y="88464"/>
                </a:lnTo>
                <a:lnTo>
                  <a:pt x="350044" y="88464"/>
                </a:lnTo>
                <a:lnTo>
                  <a:pt x="350044" y="27945"/>
                </a:lnTo>
                <a:close/>
                <a:moveTo>
                  <a:pt x="8894" y="89833"/>
                </a:moveTo>
                <a:lnTo>
                  <a:pt x="8894" y="92679"/>
                </a:lnTo>
                <a:lnTo>
                  <a:pt x="5954" y="92679"/>
                </a:lnTo>
                <a:lnTo>
                  <a:pt x="5954" y="89833"/>
                </a:lnTo>
                <a:close/>
                <a:moveTo>
                  <a:pt x="17527" y="27921"/>
                </a:moveTo>
                <a:lnTo>
                  <a:pt x="17527" y="88452"/>
                </a:lnTo>
                <a:lnTo>
                  <a:pt x="12931" y="88452"/>
                </a:lnTo>
                <a:lnTo>
                  <a:pt x="12931" y="92679"/>
                </a:lnTo>
                <a:lnTo>
                  <a:pt x="10359" y="92679"/>
                </a:lnTo>
                <a:lnTo>
                  <a:pt x="10359" y="88369"/>
                </a:lnTo>
                <a:lnTo>
                  <a:pt x="5954" y="88369"/>
                </a:lnTo>
                <a:lnTo>
                  <a:pt x="5954" y="27921"/>
                </a:lnTo>
                <a:close/>
                <a:moveTo>
                  <a:pt x="17527" y="89929"/>
                </a:moveTo>
                <a:lnTo>
                  <a:pt x="17527" y="92679"/>
                </a:lnTo>
                <a:lnTo>
                  <a:pt x="14407" y="92679"/>
                </a:lnTo>
                <a:lnTo>
                  <a:pt x="14407" y="89929"/>
                </a:lnTo>
                <a:close/>
                <a:moveTo>
                  <a:pt x="339960" y="89833"/>
                </a:moveTo>
                <a:lnTo>
                  <a:pt x="339960" y="92679"/>
                </a:lnTo>
                <a:lnTo>
                  <a:pt x="337007" y="92679"/>
                </a:lnTo>
                <a:lnTo>
                  <a:pt x="337007" y="89833"/>
                </a:lnTo>
                <a:close/>
                <a:moveTo>
                  <a:pt x="348568" y="89929"/>
                </a:moveTo>
                <a:lnTo>
                  <a:pt x="348568" y="92679"/>
                </a:lnTo>
                <a:lnTo>
                  <a:pt x="345448" y="92679"/>
                </a:lnTo>
                <a:lnTo>
                  <a:pt x="345448" y="89929"/>
                </a:lnTo>
                <a:close/>
                <a:moveTo>
                  <a:pt x="348592" y="27945"/>
                </a:moveTo>
                <a:lnTo>
                  <a:pt x="348592" y="88464"/>
                </a:lnTo>
                <a:lnTo>
                  <a:pt x="343984" y="88464"/>
                </a:lnTo>
                <a:lnTo>
                  <a:pt x="343984" y="92691"/>
                </a:lnTo>
                <a:lnTo>
                  <a:pt x="341412" y="92691"/>
                </a:lnTo>
                <a:lnTo>
                  <a:pt x="341412" y="88381"/>
                </a:lnTo>
                <a:lnTo>
                  <a:pt x="337007" y="88381"/>
                </a:lnTo>
                <a:lnTo>
                  <a:pt x="337007" y="27945"/>
                </a:lnTo>
                <a:close/>
                <a:moveTo>
                  <a:pt x="4489" y="89833"/>
                </a:moveTo>
                <a:lnTo>
                  <a:pt x="4489" y="94155"/>
                </a:lnTo>
                <a:lnTo>
                  <a:pt x="8894" y="94155"/>
                </a:lnTo>
                <a:lnTo>
                  <a:pt x="8894" y="97370"/>
                </a:lnTo>
                <a:lnTo>
                  <a:pt x="1548" y="97370"/>
                </a:lnTo>
                <a:lnTo>
                  <a:pt x="1548" y="89833"/>
                </a:lnTo>
                <a:close/>
                <a:moveTo>
                  <a:pt x="12931" y="94155"/>
                </a:moveTo>
                <a:lnTo>
                  <a:pt x="12931" y="97370"/>
                </a:lnTo>
                <a:lnTo>
                  <a:pt x="10359" y="97370"/>
                </a:lnTo>
                <a:lnTo>
                  <a:pt x="10359" y="94155"/>
                </a:lnTo>
                <a:close/>
                <a:moveTo>
                  <a:pt x="21753" y="89929"/>
                </a:moveTo>
                <a:lnTo>
                  <a:pt x="21753" y="97370"/>
                </a:lnTo>
                <a:lnTo>
                  <a:pt x="14407" y="97370"/>
                </a:lnTo>
                <a:lnTo>
                  <a:pt x="14407" y="94155"/>
                </a:lnTo>
                <a:lnTo>
                  <a:pt x="19003" y="94155"/>
                </a:lnTo>
                <a:lnTo>
                  <a:pt x="19003" y="89929"/>
                </a:lnTo>
                <a:close/>
                <a:moveTo>
                  <a:pt x="335531" y="89833"/>
                </a:moveTo>
                <a:lnTo>
                  <a:pt x="335531" y="94155"/>
                </a:lnTo>
                <a:lnTo>
                  <a:pt x="339936" y="94155"/>
                </a:lnTo>
                <a:lnTo>
                  <a:pt x="339936" y="97370"/>
                </a:lnTo>
                <a:lnTo>
                  <a:pt x="332590" y="97370"/>
                </a:lnTo>
                <a:lnTo>
                  <a:pt x="332590" y="89833"/>
                </a:lnTo>
                <a:close/>
                <a:moveTo>
                  <a:pt x="343984" y="94155"/>
                </a:moveTo>
                <a:lnTo>
                  <a:pt x="343984" y="97370"/>
                </a:lnTo>
                <a:lnTo>
                  <a:pt x="341412" y="97370"/>
                </a:lnTo>
                <a:lnTo>
                  <a:pt x="341412" y="94155"/>
                </a:lnTo>
                <a:close/>
                <a:moveTo>
                  <a:pt x="352795" y="89929"/>
                </a:moveTo>
                <a:lnTo>
                  <a:pt x="352795" y="97370"/>
                </a:lnTo>
                <a:lnTo>
                  <a:pt x="345448" y="97370"/>
                </a:lnTo>
                <a:lnTo>
                  <a:pt x="345448" y="94155"/>
                </a:lnTo>
                <a:lnTo>
                  <a:pt x="350044" y="94155"/>
                </a:lnTo>
                <a:lnTo>
                  <a:pt x="350044" y="89929"/>
                </a:lnTo>
                <a:close/>
                <a:moveTo>
                  <a:pt x="8894" y="98846"/>
                </a:moveTo>
                <a:lnTo>
                  <a:pt x="8894" y="101228"/>
                </a:lnTo>
                <a:lnTo>
                  <a:pt x="1548" y="101228"/>
                </a:lnTo>
                <a:lnTo>
                  <a:pt x="1548" y="98846"/>
                </a:lnTo>
                <a:close/>
                <a:moveTo>
                  <a:pt x="12931" y="98846"/>
                </a:moveTo>
                <a:lnTo>
                  <a:pt x="12931" y="101228"/>
                </a:lnTo>
                <a:lnTo>
                  <a:pt x="10359" y="101228"/>
                </a:lnTo>
                <a:lnTo>
                  <a:pt x="10359" y="98846"/>
                </a:lnTo>
                <a:close/>
                <a:moveTo>
                  <a:pt x="21670" y="98846"/>
                </a:moveTo>
                <a:lnTo>
                  <a:pt x="21670" y="101228"/>
                </a:lnTo>
                <a:lnTo>
                  <a:pt x="14407" y="101228"/>
                </a:lnTo>
                <a:lnTo>
                  <a:pt x="14407" y="98846"/>
                </a:lnTo>
                <a:close/>
                <a:moveTo>
                  <a:pt x="339936" y="98846"/>
                </a:moveTo>
                <a:lnTo>
                  <a:pt x="339936" y="101228"/>
                </a:lnTo>
                <a:lnTo>
                  <a:pt x="332590" y="101228"/>
                </a:lnTo>
                <a:lnTo>
                  <a:pt x="332590" y="98846"/>
                </a:lnTo>
                <a:close/>
                <a:moveTo>
                  <a:pt x="343984" y="98846"/>
                </a:moveTo>
                <a:lnTo>
                  <a:pt x="343984" y="101228"/>
                </a:lnTo>
                <a:lnTo>
                  <a:pt x="341412" y="101228"/>
                </a:lnTo>
                <a:lnTo>
                  <a:pt x="341412" y="98846"/>
                </a:lnTo>
                <a:close/>
                <a:moveTo>
                  <a:pt x="352664" y="98846"/>
                </a:moveTo>
                <a:lnTo>
                  <a:pt x="352664" y="101228"/>
                </a:lnTo>
                <a:lnTo>
                  <a:pt x="345460" y="101228"/>
                </a:lnTo>
                <a:lnTo>
                  <a:pt x="345460" y="98846"/>
                </a:lnTo>
                <a:close/>
                <a:moveTo>
                  <a:pt x="12931" y="102692"/>
                </a:moveTo>
                <a:lnTo>
                  <a:pt x="12931" y="105871"/>
                </a:lnTo>
                <a:lnTo>
                  <a:pt x="10359" y="105871"/>
                </a:lnTo>
                <a:lnTo>
                  <a:pt x="10359" y="102692"/>
                </a:lnTo>
                <a:close/>
                <a:moveTo>
                  <a:pt x="343984" y="102692"/>
                </a:moveTo>
                <a:lnTo>
                  <a:pt x="343984" y="105871"/>
                </a:lnTo>
                <a:lnTo>
                  <a:pt x="341412" y="105871"/>
                </a:lnTo>
                <a:lnTo>
                  <a:pt x="341412" y="102692"/>
                </a:lnTo>
                <a:close/>
                <a:moveTo>
                  <a:pt x="8894" y="102692"/>
                </a:moveTo>
                <a:lnTo>
                  <a:pt x="8894" y="105871"/>
                </a:lnTo>
                <a:lnTo>
                  <a:pt x="4489" y="105871"/>
                </a:lnTo>
                <a:lnTo>
                  <a:pt x="4489" y="110229"/>
                </a:lnTo>
                <a:lnTo>
                  <a:pt x="1548" y="110229"/>
                </a:lnTo>
                <a:lnTo>
                  <a:pt x="1548" y="102692"/>
                </a:lnTo>
                <a:close/>
                <a:moveTo>
                  <a:pt x="8894" y="107336"/>
                </a:moveTo>
                <a:lnTo>
                  <a:pt x="8894" y="110229"/>
                </a:lnTo>
                <a:lnTo>
                  <a:pt x="5954" y="110229"/>
                </a:lnTo>
                <a:lnTo>
                  <a:pt x="5954" y="107336"/>
                </a:lnTo>
                <a:close/>
                <a:moveTo>
                  <a:pt x="339936" y="102692"/>
                </a:moveTo>
                <a:lnTo>
                  <a:pt x="339936" y="105871"/>
                </a:lnTo>
                <a:lnTo>
                  <a:pt x="335531" y="105871"/>
                </a:lnTo>
                <a:lnTo>
                  <a:pt x="335531" y="110229"/>
                </a:lnTo>
                <a:lnTo>
                  <a:pt x="332590" y="110229"/>
                </a:lnTo>
                <a:lnTo>
                  <a:pt x="332590" y="102692"/>
                </a:lnTo>
                <a:close/>
                <a:moveTo>
                  <a:pt x="339936" y="107336"/>
                </a:moveTo>
                <a:lnTo>
                  <a:pt x="339936" y="110229"/>
                </a:lnTo>
                <a:lnTo>
                  <a:pt x="337007" y="110229"/>
                </a:lnTo>
                <a:lnTo>
                  <a:pt x="337007" y="107336"/>
                </a:lnTo>
                <a:close/>
                <a:moveTo>
                  <a:pt x="21753" y="102692"/>
                </a:moveTo>
                <a:lnTo>
                  <a:pt x="21753" y="110312"/>
                </a:lnTo>
                <a:lnTo>
                  <a:pt x="19003" y="110312"/>
                </a:lnTo>
                <a:lnTo>
                  <a:pt x="19003" y="105871"/>
                </a:lnTo>
                <a:lnTo>
                  <a:pt x="14407" y="105871"/>
                </a:lnTo>
                <a:lnTo>
                  <a:pt x="14407" y="102692"/>
                </a:lnTo>
                <a:close/>
                <a:moveTo>
                  <a:pt x="348568" y="107324"/>
                </a:moveTo>
                <a:lnTo>
                  <a:pt x="348568" y="110312"/>
                </a:lnTo>
                <a:lnTo>
                  <a:pt x="345448" y="110312"/>
                </a:lnTo>
                <a:lnTo>
                  <a:pt x="345448" y="107324"/>
                </a:lnTo>
                <a:close/>
                <a:moveTo>
                  <a:pt x="352795" y="102692"/>
                </a:moveTo>
                <a:lnTo>
                  <a:pt x="352795" y="110312"/>
                </a:lnTo>
                <a:lnTo>
                  <a:pt x="350044" y="110312"/>
                </a:lnTo>
                <a:lnTo>
                  <a:pt x="350044" y="105871"/>
                </a:lnTo>
                <a:lnTo>
                  <a:pt x="345448" y="105871"/>
                </a:lnTo>
                <a:lnTo>
                  <a:pt x="345448" y="102692"/>
                </a:lnTo>
                <a:close/>
                <a:moveTo>
                  <a:pt x="17527" y="107336"/>
                </a:moveTo>
                <a:lnTo>
                  <a:pt x="17527" y="110336"/>
                </a:lnTo>
                <a:lnTo>
                  <a:pt x="14407" y="110336"/>
                </a:lnTo>
                <a:lnTo>
                  <a:pt x="14407" y="107336"/>
                </a:lnTo>
                <a:close/>
                <a:moveTo>
                  <a:pt x="4489" y="111705"/>
                </a:moveTo>
                <a:lnTo>
                  <a:pt x="4489" y="172046"/>
                </a:lnTo>
                <a:lnTo>
                  <a:pt x="1548" y="172046"/>
                </a:lnTo>
                <a:lnTo>
                  <a:pt x="1548" y="111705"/>
                </a:lnTo>
                <a:close/>
                <a:moveTo>
                  <a:pt x="12931" y="107336"/>
                </a:moveTo>
                <a:lnTo>
                  <a:pt x="12931" y="111789"/>
                </a:lnTo>
                <a:lnTo>
                  <a:pt x="17527" y="111789"/>
                </a:lnTo>
                <a:lnTo>
                  <a:pt x="17527" y="172046"/>
                </a:lnTo>
                <a:lnTo>
                  <a:pt x="5954" y="172046"/>
                </a:lnTo>
                <a:lnTo>
                  <a:pt x="5954" y="111705"/>
                </a:lnTo>
                <a:lnTo>
                  <a:pt x="10359" y="111705"/>
                </a:lnTo>
                <a:lnTo>
                  <a:pt x="10359" y="107336"/>
                </a:lnTo>
                <a:close/>
                <a:moveTo>
                  <a:pt x="21753" y="111789"/>
                </a:moveTo>
                <a:lnTo>
                  <a:pt x="21753" y="172046"/>
                </a:lnTo>
                <a:lnTo>
                  <a:pt x="19003" y="172046"/>
                </a:lnTo>
                <a:lnTo>
                  <a:pt x="19003" y="111789"/>
                </a:lnTo>
                <a:close/>
                <a:moveTo>
                  <a:pt x="335531" y="111705"/>
                </a:moveTo>
                <a:lnTo>
                  <a:pt x="335531" y="172046"/>
                </a:lnTo>
                <a:lnTo>
                  <a:pt x="332590" y="172046"/>
                </a:lnTo>
                <a:lnTo>
                  <a:pt x="332590" y="111705"/>
                </a:lnTo>
                <a:close/>
                <a:moveTo>
                  <a:pt x="343984" y="107336"/>
                </a:moveTo>
                <a:lnTo>
                  <a:pt x="343984" y="111789"/>
                </a:lnTo>
                <a:lnTo>
                  <a:pt x="348592" y="111789"/>
                </a:lnTo>
                <a:lnTo>
                  <a:pt x="348592" y="172046"/>
                </a:lnTo>
                <a:lnTo>
                  <a:pt x="337007" y="172046"/>
                </a:lnTo>
                <a:lnTo>
                  <a:pt x="337007" y="111705"/>
                </a:lnTo>
                <a:lnTo>
                  <a:pt x="341412" y="111705"/>
                </a:lnTo>
                <a:lnTo>
                  <a:pt x="341412" y="107336"/>
                </a:lnTo>
                <a:close/>
                <a:moveTo>
                  <a:pt x="352795" y="111789"/>
                </a:moveTo>
                <a:lnTo>
                  <a:pt x="352795" y="172046"/>
                </a:lnTo>
                <a:lnTo>
                  <a:pt x="350044" y="172046"/>
                </a:lnTo>
                <a:lnTo>
                  <a:pt x="350044" y="111789"/>
                </a:lnTo>
                <a:close/>
                <a:moveTo>
                  <a:pt x="4489" y="173522"/>
                </a:moveTo>
                <a:lnTo>
                  <a:pt x="4489" y="176737"/>
                </a:lnTo>
                <a:lnTo>
                  <a:pt x="1548" y="176737"/>
                </a:lnTo>
                <a:lnTo>
                  <a:pt x="1548" y="173522"/>
                </a:lnTo>
                <a:close/>
                <a:moveTo>
                  <a:pt x="17527" y="173522"/>
                </a:moveTo>
                <a:lnTo>
                  <a:pt x="17527" y="176737"/>
                </a:lnTo>
                <a:lnTo>
                  <a:pt x="5954" y="176737"/>
                </a:lnTo>
                <a:lnTo>
                  <a:pt x="5954" y="173522"/>
                </a:lnTo>
                <a:close/>
                <a:moveTo>
                  <a:pt x="21753" y="173522"/>
                </a:moveTo>
                <a:lnTo>
                  <a:pt x="21753" y="176737"/>
                </a:lnTo>
                <a:lnTo>
                  <a:pt x="19003" y="176737"/>
                </a:lnTo>
                <a:lnTo>
                  <a:pt x="19003" y="173522"/>
                </a:lnTo>
                <a:close/>
                <a:moveTo>
                  <a:pt x="335531" y="173522"/>
                </a:moveTo>
                <a:lnTo>
                  <a:pt x="335531" y="176737"/>
                </a:lnTo>
                <a:lnTo>
                  <a:pt x="332590" y="176737"/>
                </a:lnTo>
                <a:lnTo>
                  <a:pt x="332590" y="173522"/>
                </a:lnTo>
                <a:close/>
                <a:moveTo>
                  <a:pt x="348592" y="173522"/>
                </a:moveTo>
                <a:lnTo>
                  <a:pt x="348592" y="176737"/>
                </a:lnTo>
                <a:lnTo>
                  <a:pt x="337007" y="176737"/>
                </a:lnTo>
                <a:lnTo>
                  <a:pt x="337007" y="173522"/>
                </a:lnTo>
                <a:close/>
                <a:moveTo>
                  <a:pt x="352795" y="173522"/>
                </a:moveTo>
                <a:lnTo>
                  <a:pt x="352795" y="176737"/>
                </a:lnTo>
                <a:lnTo>
                  <a:pt x="350044" y="176737"/>
                </a:lnTo>
                <a:lnTo>
                  <a:pt x="350044" y="173522"/>
                </a:lnTo>
                <a:close/>
                <a:moveTo>
                  <a:pt x="331149" y="23147"/>
                </a:moveTo>
                <a:lnTo>
                  <a:pt x="331149" y="27921"/>
                </a:lnTo>
                <a:lnTo>
                  <a:pt x="331149" y="88357"/>
                </a:lnTo>
                <a:lnTo>
                  <a:pt x="331149" y="97370"/>
                </a:lnTo>
                <a:lnTo>
                  <a:pt x="331101" y="97370"/>
                </a:lnTo>
                <a:lnTo>
                  <a:pt x="331101" y="102692"/>
                </a:lnTo>
                <a:lnTo>
                  <a:pt x="331149" y="102692"/>
                </a:lnTo>
                <a:lnTo>
                  <a:pt x="331149" y="111693"/>
                </a:lnTo>
                <a:lnTo>
                  <a:pt x="331149" y="172046"/>
                </a:lnTo>
                <a:lnTo>
                  <a:pt x="331149" y="176832"/>
                </a:lnTo>
                <a:lnTo>
                  <a:pt x="188738" y="176832"/>
                </a:lnTo>
                <a:lnTo>
                  <a:pt x="188738" y="176737"/>
                </a:lnTo>
                <a:lnTo>
                  <a:pt x="165426" y="176737"/>
                </a:lnTo>
                <a:lnTo>
                  <a:pt x="165426" y="176832"/>
                </a:lnTo>
                <a:lnTo>
                  <a:pt x="104061" y="176832"/>
                </a:lnTo>
                <a:lnTo>
                  <a:pt x="104061" y="176737"/>
                </a:lnTo>
                <a:lnTo>
                  <a:pt x="93774" y="176737"/>
                </a:lnTo>
                <a:lnTo>
                  <a:pt x="93774" y="176832"/>
                </a:lnTo>
                <a:lnTo>
                  <a:pt x="23230" y="176832"/>
                </a:lnTo>
                <a:lnTo>
                  <a:pt x="23230" y="172046"/>
                </a:lnTo>
                <a:lnTo>
                  <a:pt x="23230" y="111789"/>
                </a:lnTo>
                <a:lnTo>
                  <a:pt x="23230" y="88452"/>
                </a:lnTo>
                <a:lnTo>
                  <a:pt x="23230" y="27921"/>
                </a:lnTo>
                <a:lnTo>
                  <a:pt x="23230" y="23147"/>
                </a:lnTo>
                <a:lnTo>
                  <a:pt x="165426" y="23147"/>
                </a:lnTo>
                <a:lnTo>
                  <a:pt x="165426" y="23242"/>
                </a:lnTo>
                <a:lnTo>
                  <a:pt x="188762" y="23242"/>
                </a:lnTo>
                <a:lnTo>
                  <a:pt x="188762" y="23147"/>
                </a:lnTo>
                <a:close/>
                <a:moveTo>
                  <a:pt x="102585" y="178297"/>
                </a:moveTo>
                <a:lnTo>
                  <a:pt x="102585" y="181333"/>
                </a:lnTo>
                <a:lnTo>
                  <a:pt x="95239" y="181333"/>
                </a:lnTo>
                <a:lnTo>
                  <a:pt x="95239" y="178297"/>
                </a:lnTo>
                <a:close/>
                <a:moveTo>
                  <a:pt x="26897" y="178285"/>
                </a:moveTo>
                <a:lnTo>
                  <a:pt x="26897" y="181416"/>
                </a:lnTo>
                <a:lnTo>
                  <a:pt x="23218" y="181416"/>
                </a:lnTo>
                <a:lnTo>
                  <a:pt x="23218" y="178285"/>
                </a:lnTo>
                <a:close/>
                <a:moveTo>
                  <a:pt x="325982" y="178285"/>
                </a:moveTo>
                <a:lnTo>
                  <a:pt x="325982" y="181416"/>
                </a:lnTo>
                <a:lnTo>
                  <a:pt x="188738" y="181416"/>
                </a:lnTo>
                <a:lnTo>
                  <a:pt x="188738" y="178285"/>
                </a:lnTo>
                <a:close/>
                <a:moveTo>
                  <a:pt x="93762" y="178297"/>
                </a:moveTo>
                <a:lnTo>
                  <a:pt x="93762" y="181428"/>
                </a:lnTo>
                <a:lnTo>
                  <a:pt x="28373" y="181428"/>
                </a:lnTo>
                <a:lnTo>
                  <a:pt x="28373" y="178297"/>
                </a:lnTo>
                <a:close/>
                <a:moveTo>
                  <a:pt x="165426" y="178297"/>
                </a:moveTo>
                <a:lnTo>
                  <a:pt x="165426" y="181428"/>
                </a:lnTo>
                <a:lnTo>
                  <a:pt x="104061" y="181428"/>
                </a:lnTo>
                <a:lnTo>
                  <a:pt x="104061" y="178297"/>
                </a:lnTo>
                <a:close/>
                <a:moveTo>
                  <a:pt x="331125" y="178297"/>
                </a:moveTo>
                <a:lnTo>
                  <a:pt x="331125" y="181428"/>
                </a:lnTo>
                <a:lnTo>
                  <a:pt x="327458" y="181428"/>
                </a:lnTo>
                <a:lnTo>
                  <a:pt x="327458" y="178297"/>
                </a:lnTo>
                <a:close/>
                <a:moveTo>
                  <a:pt x="12752" y="178297"/>
                </a:moveTo>
                <a:lnTo>
                  <a:pt x="12752" y="181607"/>
                </a:lnTo>
                <a:lnTo>
                  <a:pt x="10371" y="181607"/>
                </a:lnTo>
                <a:lnTo>
                  <a:pt x="10371" y="178297"/>
                </a:lnTo>
                <a:close/>
                <a:moveTo>
                  <a:pt x="343972" y="178297"/>
                </a:moveTo>
                <a:lnTo>
                  <a:pt x="343972" y="181607"/>
                </a:lnTo>
                <a:lnTo>
                  <a:pt x="341591" y="181607"/>
                </a:lnTo>
                <a:lnTo>
                  <a:pt x="341591" y="178297"/>
                </a:lnTo>
                <a:close/>
                <a:moveTo>
                  <a:pt x="169260" y="182881"/>
                </a:moveTo>
                <a:lnTo>
                  <a:pt x="169260" y="185548"/>
                </a:lnTo>
                <a:lnTo>
                  <a:pt x="166879" y="185548"/>
                </a:lnTo>
                <a:lnTo>
                  <a:pt x="166879" y="182881"/>
                </a:lnTo>
                <a:close/>
                <a:moveTo>
                  <a:pt x="174415" y="178285"/>
                </a:moveTo>
                <a:lnTo>
                  <a:pt x="174415" y="185548"/>
                </a:lnTo>
                <a:lnTo>
                  <a:pt x="170736" y="185548"/>
                </a:lnTo>
                <a:lnTo>
                  <a:pt x="170736" y="181416"/>
                </a:lnTo>
                <a:lnTo>
                  <a:pt x="166879" y="181416"/>
                </a:lnTo>
                <a:lnTo>
                  <a:pt x="166879" y="178285"/>
                </a:lnTo>
                <a:close/>
                <a:moveTo>
                  <a:pt x="187274" y="178285"/>
                </a:moveTo>
                <a:lnTo>
                  <a:pt x="187274" y="181416"/>
                </a:lnTo>
                <a:lnTo>
                  <a:pt x="183512" y="181416"/>
                </a:lnTo>
                <a:lnTo>
                  <a:pt x="183512" y="185548"/>
                </a:lnTo>
                <a:lnTo>
                  <a:pt x="179737" y="185548"/>
                </a:lnTo>
                <a:lnTo>
                  <a:pt x="179737" y="178285"/>
                </a:lnTo>
                <a:close/>
                <a:moveTo>
                  <a:pt x="187274" y="182881"/>
                </a:moveTo>
                <a:lnTo>
                  <a:pt x="187274" y="185548"/>
                </a:lnTo>
                <a:lnTo>
                  <a:pt x="184976" y="185548"/>
                </a:lnTo>
                <a:lnTo>
                  <a:pt x="184976" y="182881"/>
                </a:lnTo>
                <a:close/>
                <a:moveTo>
                  <a:pt x="178273" y="178297"/>
                </a:moveTo>
                <a:lnTo>
                  <a:pt x="178273" y="185560"/>
                </a:lnTo>
                <a:lnTo>
                  <a:pt x="175892" y="185560"/>
                </a:lnTo>
                <a:lnTo>
                  <a:pt x="175892" y="178297"/>
                </a:lnTo>
                <a:close/>
                <a:moveTo>
                  <a:pt x="348020" y="183059"/>
                </a:moveTo>
                <a:lnTo>
                  <a:pt x="348020" y="185643"/>
                </a:lnTo>
                <a:lnTo>
                  <a:pt x="345448" y="185643"/>
                </a:lnTo>
                <a:lnTo>
                  <a:pt x="345448" y="183059"/>
                </a:lnTo>
                <a:close/>
                <a:moveTo>
                  <a:pt x="8894" y="178297"/>
                </a:moveTo>
                <a:lnTo>
                  <a:pt x="8894" y="181607"/>
                </a:lnTo>
                <a:lnTo>
                  <a:pt x="4846" y="181607"/>
                </a:lnTo>
                <a:lnTo>
                  <a:pt x="4846" y="185655"/>
                </a:lnTo>
                <a:lnTo>
                  <a:pt x="1548" y="185655"/>
                </a:lnTo>
                <a:lnTo>
                  <a:pt x="1548" y="178297"/>
                </a:lnTo>
                <a:close/>
                <a:moveTo>
                  <a:pt x="8894" y="183083"/>
                </a:moveTo>
                <a:lnTo>
                  <a:pt x="8894" y="185655"/>
                </a:lnTo>
                <a:lnTo>
                  <a:pt x="6323" y="185655"/>
                </a:lnTo>
                <a:lnTo>
                  <a:pt x="6323" y="183083"/>
                </a:lnTo>
                <a:close/>
                <a:moveTo>
                  <a:pt x="17169" y="183083"/>
                </a:moveTo>
                <a:lnTo>
                  <a:pt x="17169" y="185655"/>
                </a:lnTo>
                <a:lnTo>
                  <a:pt x="14228" y="185655"/>
                </a:lnTo>
                <a:lnTo>
                  <a:pt x="14228" y="183083"/>
                </a:lnTo>
                <a:close/>
                <a:moveTo>
                  <a:pt x="21575" y="178297"/>
                </a:moveTo>
                <a:lnTo>
                  <a:pt x="21575" y="185655"/>
                </a:lnTo>
                <a:lnTo>
                  <a:pt x="18634" y="185655"/>
                </a:lnTo>
                <a:lnTo>
                  <a:pt x="18634" y="181607"/>
                </a:lnTo>
                <a:lnTo>
                  <a:pt x="14228" y="181607"/>
                </a:lnTo>
                <a:lnTo>
                  <a:pt x="14228" y="178297"/>
                </a:lnTo>
                <a:close/>
                <a:moveTo>
                  <a:pt x="340114" y="178297"/>
                </a:moveTo>
                <a:lnTo>
                  <a:pt x="340114" y="181607"/>
                </a:lnTo>
                <a:lnTo>
                  <a:pt x="335709" y="181607"/>
                </a:lnTo>
                <a:lnTo>
                  <a:pt x="335709" y="185655"/>
                </a:lnTo>
                <a:lnTo>
                  <a:pt x="332768" y="185655"/>
                </a:lnTo>
                <a:lnTo>
                  <a:pt x="332768" y="178297"/>
                </a:lnTo>
                <a:close/>
                <a:moveTo>
                  <a:pt x="340138" y="183083"/>
                </a:moveTo>
                <a:lnTo>
                  <a:pt x="340138" y="185655"/>
                </a:lnTo>
                <a:lnTo>
                  <a:pt x="337186" y="185655"/>
                </a:lnTo>
                <a:lnTo>
                  <a:pt x="337186" y="183083"/>
                </a:lnTo>
                <a:close/>
                <a:moveTo>
                  <a:pt x="352795" y="178297"/>
                </a:moveTo>
                <a:lnTo>
                  <a:pt x="352795" y="185655"/>
                </a:lnTo>
                <a:lnTo>
                  <a:pt x="349497" y="185655"/>
                </a:lnTo>
                <a:lnTo>
                  <a:pt x="349497" y="181607"/>
                </a:lnTo>
                <a:lnTo>
                  <a:pt x="345448" y="181607"/>
                </a:lnTo>
                <a:lnTo>
                  <a:pt x="345448" y="178297"/>
                </a:lnTo>
                <a:close/>
                <a:moveTo>
                  <a:pt x="4846" y="187107"/>
                </a:moveTo>
                <a:lnTo>
                  <a:pt x="4846" y="189691"/>
                </a:lnTo>
                <a:lnTo>
                  <a:pt x="1548" y="189691"/>
                </a:lnTo>
                <a:lnTo>
                  <a:pt x="1548" y="187107"/>
                </a:lnTo>
                <a:close/>
                <a:moveTo>
                  <a:pt x="21753" y="187107"/>
                </a:moveTo>
                <a:lnTo>
                  <a:pt x="21753" y="189691"/>
                </a:lnTo>
                <a:lnTo>
                  <a:pt x="18634" y="189691"/>
                </a:lnTo>
                <a:lnTo>
                  <a:pt x="18634" y="187107"/>
                </a:lnTo>
                <a:close/>
                <a:moveTo>
                  <a:pt x="174427" y="187024"/>
                </a:moveTo>
                <a:lnTo>
                  <a:pt x="174427" y="189691"/>
                </a:lnTo>
                <a:lnTo>
                  <a:pt x="170748" y="189691"/>
                </a:lnTo>
                <a:lnTo>
                  <a:pt x="170748" y="187024"/>
                </a:lnTo>
                <a:close/>
                <a:moveTo>
                  <a:pt x="178273" y="187024"/>
                </a:moveTo>
                <a:lnTo>
                  <a:pt x="178273" y="189691"/>
                </a:lnTo>
                <a:lnTo>
                  <a:pt x="175892" y="189691"/>
                </a:lnTo>
                <a:lnTo>
                  <a:pt x="175892" y="187024"/>
                </a:lnTo>
                <a:close/>
                <a:moveTo>
                  <a:pt x="183512" y="187024"/>
                </a:moveTo>
                <a:lnTo>
                  <a:pt x="183512" y="189691"/>
                </a:lnTo>
                <a:lnTo>
                  <a:pt x="179737" y="189691"/>
                </a:lnTo>
                <a:lnTo>
                  <a:pt x="179737" y="187024"/>
                </a:lnTo>
                <a:close/>
                <a:moveTo>
                  <a:pt x="335709" y="187107"/>
                </a:moveTo>
                <a:lnTo>
                  <a:pt x="335709" y="189691"/>
                </a:lnTo>
                <a:lnTo>
                  <a:pt x="332590" y="189691"/>
                </a:lnTo>
                <a:lnTo>
                  <a:pt x="332590" y="187107"/>
                </a:lnTo>
                <a:close/>
                <a:moveTo>
                  <a:pt x="352795" y="187107"/>
                </a:moveTo>
                <a:lnTo>
                  <a:pt x="352795" y="189691"/>
                </a:lnTo>
                <a:lnTo>
                  <a:pt x="349497" y="189691"/>
                </a:lnTo>
                <a:lnTo>
                  <a:pt x="349497" y="187107"/>
                </a:lnTo>
                <a:close/>
                <a:moveTo>
                  <a:pt x="325886" y="182881"/>
                </a:moveTo>
                <a:lnTo>
                  <a:pt x="325886" y="193715"/>
                </a:lnTo>
                <a:lnTo>
                  <a:pt x="188738" y="193715"/>
                </a:lnTo>
                <a:lnTo>
                  <a:pt x="188738" y="189691"/>
                </a:lnTo>
                <a:lnTo>
                  <a:pt x="184976" y="189691"/>
                </a:lnTo>
                <a:lnTo>
                  <a:pt x="184976" y="187024"/>
                </a:lnTo>
                <a:lnTo>
                  <a:pt x="188738" y="187024"/>
                </a:lnTo>
                <a:lnTo>
                  <a:pt x="188738" y="182881"/>
                </a:lnTo>
                <a:close/>
                <a:moveTo>
                  <a:pt x="26897" y="182893"/>
                </a:moveTo>
                <a:lnTo>
                  <a:pt x="26897" y="193727"/>
                </a:lnTo>
                <a:lnTo>
                  <a:pt x="23218" y="193727"/>
                </a:lnTo>
                <a:lnTo>
                  <a:pt x="23218" y="182893"/>
                </a:lnTo>
                <a:close/>
                <a:moveTo>
                  <a:pt x="165414" y="182893"/>
                </a:moveTo>
                <a:lnTo>
                  <a:pt x="165414" y="187036"/>
                </a:lnTo>
                <a:lnTo>
                  <a:pt x="169284" y="187036"/>
                </a:lnTo>
                <a:lnTo>
                  <a:pt x="169284" y="189703"/>
                </a:lnTo>
                <a:lnTo>
                  <a:pt x="165426" y="189703"/>
                </a:lnTo>
                <a:lnTo>
                  <a:pt x="165426" y="193727"/>
                </a:lnTo>
                <a:lnTo>
                  <a:pt x="28373" y="193727"/>
                </a:lnTo>
                <a:lnTo>
                  <a:pt x="28373" y="182893"/>
                </a:lnTo>
                <a:close/>
                <a:moveTo>
                  <a:pt x="331125" y="182893"/>
                </a:moveTo>
                <a:lnTo>
                  <a:pt x="331125" y="193727"/>
                </a:lnTo>
                <a:lnTo>
                  <a:pt x="327363" y="193727"/>
                </a:lnTo>
                <a:lnTo>
                  <a:pt x="327363" y="182893"/>
                </a:lnTo>
                <a:close/>
                <a:moveTo>
                  <a:pt x="169284" y="191155"/>
                </a:moveTo>
                <a:lnTo>
                  <a:pt x="169284" y="193739"/>
                </a:lnTo>
                <a:lnTo>
                  <a:pt x="166902" y="193739"/>
                </a:lnTo>
                <a:lnTo>
                  <a:pt x="166902" y="191155"/>
                </a:lnTo>
                <a:close/>
                <a:moveTo>
                  <a:pt x="187274" y="191155"/>
                </a:moveTo>
                <a:lnTo>
                  <a:pt x="187274" y="193739"/>
                </a:lnTo>
                <a:lnTo>
                  <a:pt x="184976" y="193739"/>
                </a:lnTo>
                <a:lnTo>
                  <a:pt x="184976" y="191155"/>
                </a:lnTo>
                <a:close/>
                <a:moveTo>
                  <a:pt x="8894" y="191155"/>
                </a:moveTo>
                <a:lnTo>
                  <a:pt x="8894" y="193918"/>
                </a:lnTo>
                <a:lnTo>
                  <a:pt x="6323" y="193918"/>
                </a:lnTo>
                <a:lnTo>
                  <a:pt x="6323" y="191155"/>
                </a:lnTo>
                <a:close/>
                <a:moveTo>
                  <a:pt x="12752" y="183059"/>
                </a:moveTo>
                <a:lnTo>
                  <a:pt x="12752" y="187107"/>
                </a:lnTo>
                <a:lnTo>
                  <a:pt x="17157" y="187107"/>
                </a:lnTo>
                <a:lnTo>
                  <a:pt x="17157" y="189691"/>
                </a:lnTo>
                <a:lnTo>
                  <a:pt x="12752" y="189691"/>
                </a:lnTo>
                <a:lnTo>
                  <a:pt x="12752" y="193918"/>
                </a:lnTo>
                <a:lnTo>
                  <a:pt x="10371" y="193918"/>
                </a:lnTo>
                <a:lnTo>
                  <a:pt x="10371" y="189691"/>
                </a:lnTo>
                <a:lnTo>
                  <a:pt x="6323" y="189691"/>
                </a:lnTo>
                <a:lnTo>
                  <a:pt x="6323" y="187107"/>
                </a:lnTo>
                <a:lnTo>
                  <a:pt x="10371" y="187107"/>
                </a:lnTo>
                <a:lnTo>
                  <a:pt x="10371" y="183059"/>
                </a:lnTo>
                <a:close/>
                <a:moveTo>
                  <a:pt x="17157" y="191155"/>
                </a:moveTo>
                <a:lnTo>
                  <a:pt x="17157" y="193918"/>
                </a:lnTo>
                <a:lnTo>
                  <a:pt x="14217" y="193918"/>
                </a:lnTo>
                <a:lnTo>
                  <a:pt x="14217" y="191155"/>
                </a:lnTo>
                <a:close/>
                <a:moveTo>
                  <a:pt x="340138" y="191155"/>
                </a:moveTo>
                <a:lnTo>
                  <a:pt x="340138" y="193918"/>
                </a:lnTo>
                <a:lnTo>
                  <a:pt x="337186" y="193918"/>
                </a:lnTo>
                <a:lnTo>
                  <a:pt x="337186" y="191155"/>
                </a:lnTo>
                <a:close/>
                <a:moveTo>
                  <a:pt x="343984" y="183059"/>
                </a:moveTo>
                <a:lnTo>
                  <a:pt x="343984" y="187107"/>
                </a:lnTo>
                <a:lnTo>
                  <a:pt x="348032" y="187107"/>
                </a:lnTo>
                <a:lnTo>
                  <a:pt x="348032" y="189691"/>
                </a:lnTo>
                <a:lnTo>
                  <a:pt x="343984" y="189691"/>
                </a:lnTo>
                <a:lnTo>
                  <a:pt x="343984" y="193918"/>
                </a:lnTo>
                <a:lnTo>
                  <a:pt x="341603" y="193918"/>
                </a:lnTo>
                <a:lnTo>
                  <a:pt x="341603" y="189691"/>
                </a:lnTo>
                <a:lnTo>
                  <a:pt x="337197" y="189691"/>
                </a:lnTo>
                <a:lnTo>
                  <a:pt x="337197" y="187107"/>
                </a:lnTo>
                <a:lnTo>
                  <a:pt x="341603" y="187107"/>
                </a:lnTo>
                <a:lnTo>
                  <a:pt x="341603" y="183059"/>
                </a:lnTo>
                <a:close/>
                <a:moveTo>
                  <a:pt x="348020" y="191155"/>
                </a:moveTo>
                <a:lnTo>
                  <a:pt x="348020" y="193918"/>
                </a:lnTo>
                <a:lnTo>
                  <a:pt x="345448" y="193918"/>
                </a:lnTo>
                <a:lnTo>
                  <a:pt x="345448" y="191155"/>
                </a:lnTo>
                <a:close/>
                <a:moveTo>
                  <a:pt x="102501" y="195192"/>
                </a:moveTo>
                <a:lnTo>
                  <a:pt x="102501" y="198323"/>
                </a:lnTo>
                <a:lnTo>
                  <a:pt x="95143" y="198323"/>
                </a:lnTo>
                <a:lnTo>
                  <a:pt x="95143" y="195192"/>
                </a:lnTo>
                <a:close/>
                <a:moveTo>
                  <a:pt x="26897" y="195192"/>
                </a:moveTo>
                <a:lnTo>
                  <a:pt x="26897" y="198406"/>
                </a:lnTo>
                <a:lnTo>
                  <a:pt x="23218" y="198406"/>
                </a:lnTo>
                <a:lnTo>
                  <a:pt x="23218" y="195192"/>
                </a:lnTo>
                <a:close/>
                <a:moveTo>
                  <a:pt x="178273" y="191144"/>
                </a:moveTo>
                <a:lnTo>
                  <a:pt x="178273" y="198406"/>
                </a:lnTo>
                <a:lnTo>
                  <a:pt x="175892" y="198406"/>
                </a:lnTo>
                <a:lnTo>
                  <a:pt x="175892" y="191144"/>
                </a:lnTo>
                <a:close/>
                <a:moveTo>
                  <a:pt x="331125" y="195192"/>
                </a:moveTo>
                <a:lnTo>
                  <a:pt x="331125" y="198406"/>
                </a:lnTo>
                <a:lnTo>
                  <a:pt x="327458" y="198406"/>
                </a:lnTo>
                <a:lnTo>
                  <a:pt x="327458" y="195192"/>
                </a:lnTo>
                <a:close/>
                <a:moveTo>
                  <a:pt x="4846" y="191144"/>
                </a:moveTo>
                <a:lnTo>
                  <a:pt x="4846" y="195370"/>
                </a:lnTo>
                <a:lnTo>
                  <a:pt x="8906" y="195370"/>
                </a:lnTo>
                <a:lnTo>
                  <a:pt x="8906" y="198490"/>
                </a:lnTo>
                <a:lnTo>
                  <a:pt x="1548" y="198490"/>
                </a:lnTo>
                <a:lnTo>
                  <a:pt x="1548" y="191144"/>
                </a:lnTo>
                <a:close/>
                <a:moveTo>
                  <a:pt x="12740" y="195370"/>
                </a:moveTo>
                <a:lnTo>
                  <a:pt x="12740" y="198490"/>
                </a:lnTo>
                <a:lnTo>
                  <a:pt x="10359" y="198490"/>
                </a:lnTo>
                <a:lnTo>
                  <a:pt x="10359" y="195370"/>
                </a:lnTo>
                <a:close/>
                <a:moveTo>
                  <a:pt x="21575" y="191144"/>
                </a:moveTo>
                <a:lnTo>
                  <a:pt x="21575" y="198490"/>
                </a:lnTo>
                <a:lnTo>
                  <a:pt x="14228" y="198490"/>
                </a:lnTo>
                <a:lnTo>
                  <a:pt x="14228" y="195370"/>
                </a:lnTo>
                <a:lnTo>
                  <a:pt x="18634" y="195370"/>
                </a:lnTo>
                <a:lnTo>
                  <a:pt x="18634" y="191144"/>
                </a:lnTo>
                <a:close/>
                <a:moveTo>
                  <a:pt x="93667" y="195192"/>
                </a:moveTo>
                <a:lnTo>
                  <a:pt x="93667" y="198490"/>
                </a:lnTo>
                <a:lnTo>
                  <a:pt x="28373" y="198490"/>
                </a:lnTo>
                <a:lnTo>
                  <a:pt x="28373" y="195192"/>
                </a:lnTo>
                <a:close/>
                <a:moveTo>
                  <a:pt x="165426" y="195192"/>
                </a:moveTo>
                <a:lnTo>
                  <a:pt x="165426" y="198490"/>
                </a:lnTo>
                <a:lnTo>
                  <a:pt x="103966" y="198490"/>
                </a:lnTo>
                <a:lnTo>
                  <a:pt x="103966" y="195192"/>
                </a:lnTo>
                <a:close/>
                <a:moveTo>
                  <a:pt x="183512" y="191144"/>
                </a:moveTo>
                <a:lnTo>
                  <a:pt x="183512" y="195192"/>
                </a:lnTo>
                <a:lnTo>
                  <a:pt x="187274" y="195192"/>
                </a:lnTo>
                <a:lnTo>
                  <a:pt x="187274" y="198490"/>
                </a:lnTo>
                <a:lnTo>
                  <a:pt x="179737" y="198490"/>
                </a:lnTo>
                <a:lnTo>
                  <a:pt x="179737" y="191144"/>
                </a:lnTo>
                <a:close/>
                <a:moveTo>
                  <a:pt x="325982" y="195192"/>
                </a:moveTo>
                <a:lnTo>
                  <a:pt x="325982" y="198490"/>
                </a:lnTo>
                <a:lnTo>
                  <a:pt x="188738" y="198490"/>
                </a:lnTo>
                <a:lnTo>
                  <a:pt x="188738" y="195192"/>
                </a:lnTo>
                <a:close/>
                <a:moveTo>
                  <a:pt x="335733" y="191144"/>
                </a:moveTo>
                <a:lnTo>
                  <a:pt x="335733" y="195370"/>
                </a:lnTo>
                <a:lnTo>
                  <a:pt x="340126" y="195370"/>
                </a:lnTo>
                <a:lnTo>
                  <a:pt x="340126" y="198490"/>
                </a:lnTo>
                <a:lnTo>
                  <a:pt x="332780" y="198490"/>
                </a:lnTo>
                <a:lnTo>
                  <a:pt x="332780" y="191144"/>
                </a:lnTo>
                <a:close/>
                <a:moveTo>
                  <a:pt x="343972" y="195370"/>
                </a:moveTo>
                <a:lnTo>
                  <a:pt x="343972" y="198490"/>
                </a:lnTo>
                <a:lnTo>
                  <a:pt x="341591" y="198490"/>
                </a:lnTo>
                <a:lnTo>
                  <a:pt x="341591" y="195370"/>
                </a:lnTo>
                <a:close/>
                <a:moveTo>
                  <a:pt x="352795" y="191144"/>
                </a:moveTo>
                <a:lnTo>
                  <a:pt x="352795" y="198490"/>
                </a:lnTo>
                <a:lnTo>
                  <a:pt x="345448" y="198490"/>
                </a:lnTo>
                <a:lnTo>
                  <a:pt x="345448" y="195370"/>
                </a:lnTo>
                <a:lnTo>
                  <a:pt x="349497" y="195370"/>
                </a:lnTo>
                <a:lnTo>
                  <a:pt x="349497" y="191144"/>
                </a:lnTo>
                <a:close/>
                <a:moveTo>
                  <a:pt x="174415" y="191144"/>
                </a:moveTo>
                <a:lnTo>
                  <a:pt x="174415" y="198502"/>
                </a:lnTo>
                <a:lnTo>
                  <a:pt x="166879" y="198502"/>
                </a:lnTo>
                <a:lnTo>
                  <a:pt x="166879" y="195192"/>
                </a:lnTo>
                <a:lnTo>
                  <a:pt x="170736" y="195192"/>
                </a:lnTo>
                <a:lnTo>
                  <a:pt x="170736" y="191144"/>
                </a:lnTo>
                <a:close/>
                <a:moveTo>
                  <a:pt x="1" y="1"/>
                </a:moveTo>
                <a:lnTo>
                  <a:pt x="1" y="23147"/>
                </a:lnTo>
                <a:lnTo>
                  <a:pt x="84" y="23147"/>
                </a:lnTo>
                <a:lnTo>
                  <a:pt x="84" y="27921"/>
                </a:lnTo>
                <a:lnTo>
                  <a:pt x="84" y="88357"/>
                </a:lnTo>
                <a:lnTo>
                  <a:pt x="84" y="97370"/>
                </a:lnTo>
                <a:lnTo>
                  <a:pt x="84" y="102692"/>
                </a:lnTo>
                <a:lnTo>
                  <a:pt x="84" y="111693"/>
                </a:lnTo>
                <a:lnTo>
                  <a:pt x="84" y="172046"/>
                </a:lnTo>
                <a:lnTo>
                  <a:pt x="84" y="176832"/>
                </a:lnTo>
                <a:lnTo>
                  <a:pt x="84" y="178213"/>
                </a:lnTo>
                <a:lnTo>
                  <a:pt x="84" y="187131"/>
                </a:lnTo>
                <a:lnTo>
                  <a:pt x="84" y="189703"/>
                </a:lnTo>
                <a:lnTo>
                  <a:pt x="84" y="199990"/>
                </a:lnTo>
                <a:lnTo>
                  <a:pt x="354247" y="199990"/>
                </a:lnTo>
                <a:lnTo>
                  <a:pt x="354247" y="189691"/>
                </a:lnTo>
                <a:lnTo>
                  <a:pt x="354247" y="187107"/>
                </a:lnTo>
                <a:lnTo>
                  <a:pt x="354247" y="178190"/>
                </a:lnTo>
                <a:lnTo>
                  <a:pt x="354247" y="176808"/>
                </a:lnTo>
                <a:lnTo>
                  <a:pt x="354247" y="172034"/>
                </a:lnTo>
                <a:lnTo>
                  <a:pt x="354247" y="111777"/>
                </a:lnTo>
                <a:lnTo>
                  <a:pt x="354247" y="88440"/>
                </a:lnTo>
                <a:lnTo>
                  <a:pt x="354247" y="27909"/>
                </a:lnTo>
                <a:lnTo>
                  <a:pt x="354247" y="23218"/>
                </a:lnTo>
                <a:lnTo>
                  <a:pt x="354247" y="21742"/>
                </a:lnTo>
                <a:lnTo>
                  <a:pt x="354247" y="12919"/>
                </a:lnTo>
                <a:lnTo>
                  <a:pt x="354247" y="10348"/>
                </a:lnTo>
                <a:lnTo>
                  <a:pt x="354247" y="61"/>
                </a:lnTo>
                <a:lnTo>
                  <a:pt x="354188" y="61"/>
                </a:lnTo>
                <a:lnTo>
                  <a:pt x="35418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4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9"/>
          <p:cNvSpPr txBox="1">
            <a:spLocks noGrp="1"/>
          </p:cNvSpPr>
          <p:nvPr>
            <p:ph type="title"/>
          </p:nvPr>
        </p:nvSpPr>
        <p:spPr>
          <a:xfrm>
            <a:off x="2386963" y="1232700"/>
            <a:ext cx="4370100" cy="14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9"/>
          <p:cNvSpPr txBox="1">
            <a:spLocks noGrp="1"/>
          </p:cNvSpPr>
          <p:nvPr>
            <p:ph type="subTitle" idx="1"/>
          </p:nvPr>
        </p:nvSpPr>
        <p:spPr>
          <a:xfrm>
            <a:off x="2386963" y="2648700"/>
            <a:ext cx="43701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24" name="Google Shape;324;p19"/>
          <p:cNvGrpSpPr/>
          <p:nvPr/>
        </p:nvGrpSpPr>
        <p:grpSpPr>
          <a:xfrm>
            <a:off x="483727" y="2590755"/>
            <a:ext cx="649378" cy="1377994"/>
            <a:chOff x="-2076190" y="799862"/>
            <a:chExt cx="1027823" cy="2181060"/>
          </a:xfrm>
        </p:grpSpPr>
        <p:sp>
          <p:nvSpPr>
            <p:cNvPr id="325" name="Google Shape;325;p19"/>
            <p:cNvSpPr/>
            <p:nvPr/>
          </p:nvSpPr>
          <p:spPr>
            <a:xfrm>
              <a:off x="-2075521" y="799883"/>
              <a:ext cx="1026494" cy="2181015"/>
            </a:xfrm>
            <a:custGeom>
              <a:avLst/>
              <a:gdLst/>
              <a:ahLst/>
              <a:cxnLst/>
              <a:rect l="l" t="t" r="r" b="b"/>
              <a:pathLst>
                <a:path w="67991" h="144462" extrusionOk="0">
                  <a:moveTo>
                    <a:pt x="34264" y="1"/>
                  </a:moveTo>
                  <a:cubicBezTo>
                    <a:pt x="34189" y="1"/>
                    <a:pt x="34114" y="2"/>
                    <a:pt x="34039" y="3"/>
                  </a:cubicBezTo>
                  <a:cubicBezTo>
                    <a:pt x="32239" y="91"/>
                    <a:pt x="30438" y="706"/>
                    <a:pt x="28944" y="1892"/>
                  </a:cubicBezTo>
                  <a:lnTo>
                    <a:pt x="15592" y="12565"/>
                  </a:lnTo>
                  <a:lnTo>
                    <a:pt x="15417" y="12433"/>
                  </a:lnTo>
                  <a:lnTo>
                    <a:pt x="14934" y="13092"/>
                  </a:lnTo>
                  <a:lnTo>
                    <a:pt x="3294" y="22360"/>
                  </a:lnTo>
                  <a:cubicBezTo>
                    <a:pt x="1186" y="24072"/>
                    <a:pt x="0" y="26576"/>
                    <a:pt x="44" y="29255"/>
                  </a:cubicBezTo>
                  <a:lnTo>
                    <a:pt x="44" y="29299"/>
                  </a:lnTo>
                  <a:lnTo>
                    <a:pt x="44" y="109632"/>
                  </a:lnTo>
                  <a:lnTo>
                    <a:pt x="0" y="118724"/>
                  </a:lnTo>
                  <a:lnTo>
                    <a:pt x="176" y="118811"/>
                  </a:lnTo>
                  <a:cubicBezTo>
                    <a:pt x="571" y="120920"/>
                    <a:pt x="1713" y="122852"/>
                    <a:pt x="3514" y="124170"/>
                  </a:cubicBezTo>
                  <a:lnTo>
                    <a:pt x="28549" y="142749"/>
                  </a:lnTo>
                  <a:cubicBezTo>
                    <a:pt x="30086" y="143891"/>
                    <a:pt x="31887" y="144462"/>
                    <a:pt x="33688" y="144462"/>
                  </a:cubicBezTo>
                  <a:cubicBezTo>
                    <a:pt x="35708" y="144462"/>
                    <a:pt x="37685" y="143803"/>
                    <a:pt x="39310" y="142397"/>
                  </a:cubicBezTo>
                  <a:lnTo>
                    <a:pt x="64960" y="120568"/>
                  </a:lnTo>
                  <a:cubicBezTo>
                    <a:pt x="65487" y="120129"/>
                    <a:pt x="66190" y="119382"/>
                    <a:pt x="66849" y="118328"/>
                  </a:cubicBezTo>
                  <a:cubicBezTo>
                    <a:pt x="67551" y="117098"/>
                    <a:pt x="67859" y="115956"/>
                    <a:pt x="67991" y="115166"/>
                  </a:cubicBezTo>
                  <a:lnTo>
                    <a:pt x="67991" y="107040"/>
                  </a:lnTo>
                  <a:lnTo>
                    <a:pt x="67991" y="27103"/>
                  </a:lnTo>
                  <a:lnTo>
                    <a:pt x="67903" y="27103"/>
                  </a:lnTo>
                  <a:cubicBezTo>
                    <a:pt x="67991" y="26576"/>
                    <a:pt x="67991" y="26005"/>
                    <a:pt x="67991" y="25478"/>
                  </a:cubicBezTo>
                  <a:cubicBezTo>
                    <a:pt x="67815" y="22755"/>
                    <a:pt x="66453" y="20339"/>
                    <a:pt x="64257" y="18802"/>
                  </a:cubicBezTo>
                  <a:lnTo>
                    <a:pt x="39222" y="1541"/>
                  </a:lnTo>
                  <a:cubicBezTo>
                    <a:pt x="37707" y="488"/>
                    <a:pt x="35989" y="1"/>
                    <a:pt x="34264" y="1"/>
                  </a:cubicBezTo>
                  <a:close/>
                </a:path>
              </a:pathLst>
            </a:custGeom>
            <a:solidFill>
              <a:schemeClr val="accent6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144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6" name="Google Shape;326;p19"/>
            <p:cNvGrpSpPr/>
            <p:nvPr/>
          </p:nvGrpSpPr>
          <p:grpSpPr>
            <a:xfrm>
              <a:off x="-2076190" y="799862"/>
              <a:ext cx="1027823" cy="2181060"/>
              <a:chOff x="1811572" y="1254762"/>
              <a:chExt cx="1027823" cy="2181060"/>
            </a:xfrm>
          </p:grpSpPr>
          <p:sp>
            <p:nvSpPr>
              <p:cNvPr id="327" name="Google Shape;327;p19"/>
              <p:cNvSpPr/>
              <p:nvPr/>
            </p:nvSpPr>
            <p:spPr>
              <a:xfrm>
                <a:off x="1811572" y="1254762"/>
                <a:ext cx="1027823" cy="2065685"/>
              </a:xfrm>
              <a:custGeom>
                <a:avLst/>
                <a:gdLst/>
                <a:ahLst/>
                <a:cxnLst/>
                <a:rect l="l" t="t" r="r" b="b"/>
                <a:pathLst>
                  <a:path w="68079" h="136823" extrusionOk="0">
                    <a:moveTo>
                      <a:pt x="34368" y="1"/>
                    </a:moveTo>
                    <a:cubicBezTo>
                      <a:pt x="32457" y="1"/>
                      <a:pt x="30547" y="641"/>
                      <a:pt x="28945" y="1895"/>
                    </a:cubicBezTo>
                    <a:lnTo>
                      <a:pt x="3295" y="22363"/>
                    </a:lnTo>
                    <a:cubicBezTo>
                      <a:pt x="1186" y="24032"/>
                      <a:pt x="0" y="26579"/>
                      <a:pt x="44" y="29258"/>
                    </a:cubicBezTo>
                    <a:cubicBezTo>
                      <a:pt x="88" y="30927"/>
                      <a:pt x="571" y="32464"/>
                      <a:pt x="1406" y="33782"/>
                    </a:cubicBezTo>
                    <a:lnTo>
                      <a:pt x="1406" y="112929"/>
                    </a:lnTo>
                    <a:lnTo>
                      <a:pt x="3514" y="117628"/>
                    </a:lnTo>
                    <a:lnTo>
                      <a:pt x="32678" y="136822"/>
                    </a:lnTo>
                    <a:lnTo>
                      <a:pt x="36807" y="135285"/>
                    </a:lnTo>
                    <a:lnTo>
                      <a:pt x="65268" y="110821"/>
                    </a:lnTo>
                    <a:lnTo>
                      <a:pt x="66541" y="103837"/>
                    </a:lnTo>
                    <a:lnTo>
                      <a:pt x="66629" y="30576"/>
                    </a:lnTo>
                    <a:cubicBezTo>
                      <a:pt x="67596" y="29083"/>
                      <a:pt x="68079" y="27326"/>
                      <a:pt x="67991" y="25481"/>
                    </a:cubicBezTo>
                    <a:cubicBezTo>
                      <a:pt x="67859" y="22758"/>
                      <a:pt x="66498" y="20342"/>
                      <a:pt x="64258" y="18805"/>
                    </a:cubicBezTo>
                    <a:lnTo>
                      <a:pt x="39266" y="1544"/>
                    </a:lnTo>
                    <a:cubicBezTo>
                      <a:pt x="37776" y="509"/>
                      <a:pt x="36072" y="1"/>
                      <a:pt x="343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19"/>
              <p:cNvSpPr/>
              <p:nvPr/>
            </p:nvSpPr>
            <p:spPr>
              <a:xfrm>
                <a:off x="1811572" y="1255034"/>
                <a:ext cx="1027158" cy="2180789"/>
              </a:xfrm>
              <a:custGeom>
                <a:avLst/>
                <a:gdLst/>
                <a:ahLst/>
                <a:cxnLst/>
                <a:rect l="l" t="t" r="r" b="b"/>
                <a:pathLst>
                  <a:path w="68035" h="144447" extrusionOk="0">
                    <a:moveTo>
                      <a:pt x="34347" y="2755"/>
                    </a:moveTo>
                    <a:cubicBezTo>
                      <a:pt x="35533" y="2755"/>
                      <a:pt x="36675" y="3107"/>
                      <a:pt x="37685" y="3810"/>
                    </a:cubicBezTo>
                    <a:lnTo>
                      <a:pt x="49280" y="11759"/>
                    </a:lnTo>
                    <a:lnTo>
                      <a:pt x="44449" y="16020"/>
                    </a:lnTo>
                    <a:lnTo>
                      <a:pt x="36631" y="10661"/>
                    </a:lnTo>
                    <a:cubicBezTo>
                      <a:pt x="35928" y="10134"/>
                      <a:pt x="35094" y="9915"/>
                      <a:pt x="34259" y="9915"/>
                    </a:cubicBezTo>
                    <a:cubicBezTo>
                      <a:pt x="33337" y="9915"/>
                      <a:pt x="32414" y="10222"/>
                      <a:pt x="31668" y="10837"/>
                    </a:cubicBezTo>
                    <a:lnTo>
                      <a:pt x="22796" y="17865"/>
                    </a:lnTo>
                    <a:lnTo>
                      <a:pt x="17876" y="14219"/>
                    </a:lnTo>
                    <a:lnTo>
                      <a:pt x="30658" y="4029"/>
                    </a:lnTo>
                    <a:cubicBezTo>
                      <a:pt x="31756" y="3195"/>
                      <a:pt x="33029" y="2755"/>
                      <a:pt x="34347" y="2755"/>
                    </a:cubicBezTo>
                    <a:close/>
                    <a:moveTo>
                      <a:pt x="51608" y="13385"/>
                    </a:moveTo>
                    <a:lnTo>
                      <a:pt x="62720" y="21027"/>
                    </a:lnTo>
                    <a:cubicBezTo>
                      <a:pt x="64214" y="22081"/>
                      <a:pt x="65180" y="23750"/>
                      <a:pt x="65268" y="25595"/>
                    </a:cubicBezTo>
                    <a:cubicBezTo>
                      <a:pt x="65356" y="27439"/>
                      <a:pt x="64609" y="29196"/>
                      <a:pt x="63203" y="30382"/>
                    </a:cubicBezTo>
                    <a:lnTo>
                      <a:pt x="52179" y="39737"/>
                    </a:lnTo>
                    <a:lnTo>
                      <a:pt x="47128" y="35960"/>
                    </a:lnTo>
                    <a:lnTo>
                      <a:pt x="54727" y="29504"/>
                    </a:lnTo>
                    <a:cubicBezTo>
                      <a:pt x="55737" y="28669"/>
                      <a:pt x="56264" y="27439"/>
                      <a:pt x="56176" y="26122"/>
                    </a:cubicBezTo>
                    <a:cubicBezTo>
                      <a:pt x="56132" y="24804"/>
                      <a:pt x="55473" y="23618"/>
                      <a:pt x="54375" y="22872"/>
                    </a:cubicBezTo>
                    <a:lnTo>
                      <a:pt x="46777" y="17645"/>
                    </a:lnTo>
                    <a:lnTo>
                      <a:pt x="51608" y="13385"/>
                    </a:lnTo>
                    <a:close/>
                    <a:moveTo>
                      <a:pt x="15637" y="16020"/>
                    </a:moveTo>
                    <a:lnTo>
                      <a:pt x="20556" y="19665"/>
                    </a:lnTo>
                    <a:lnTo>
                      <a:pt x="13440" y="25331"/>
                    </a:lnTo>
                    <a:cubicBezTo>
                      <a:pt x="12430" y="26166"/>
                      <a:pt x="11859" y="27395"/>
                      <a:pt x="11859" y="28669"/>
                    </a:cubicBezTo>
                    <a:cubicBezTo>
                      <a:pt x="11903" y="29987"/>
                      <a:pt x="12518" y="31217"/>
                      <a:pt x="13572" y="31963"/>
                    </a:cubicBezTo>
                    <a:lnTo>
                      <a:pt x="20424" y="37058"/>
                    </a:lnTo>
                    <a:lnTo>
                      <a:pt x="15417" y="41450"/>
                    </a:lnTo>
                    <a:lnTo>
                      <a:pt x="5183" y="33852"/>
                    </a:lnTo>
                    <a:cubicBezTo>
                      <a:pt x="3690" y="32754"/>
                      <a:pt x="2811" y="31041"/>
                      <a:pt x="2768" y="29196"/>
                    </a:cubicBezTo>
                    <a:cubicBezTo>
                      <a:pt x="2768" y="27352"/>
                      <a:pt x="3558" y="25639"/>
                      <a:pt x="5008" y="24497"/>
                    </a:cubicBezTo>
                    <a:lnTo>
                      <a:pt x="15637" y="16020"/>
                    </a:lnTo>
                    <a:close/>
                    <a:moveTo>
                      <a:pt x="44976" y="37805"/>
                    </a:moveTo>
                    <a:lnTo>
                      <a:pt x="50027" y="41582"/>
                    </a:lnTo>
                    <a:lnTo>
                      <a:pt x="37553" y="52211"/>
                    </a:lnTo>
                    <a:cubicBezTo>
                      <a:pt x="36445" y="53158"/>
                      <a:pt x="35082" y="53631"/>
                      <a:pt x="33719" y="53631"/>
                    </a:cubicBezTo>
                    <a:cubicBezTo>
                      <a:pt x="32490" y="53631"/>
                      <a:pt x="31260" y="53246"/>
                      <a:pt x="30218" y="52475"/>
                    </a:cubicBezTo>
                    <a:lnTo>
                      <a:pt x="17657" y="43119"/>
                    </a:lnTo>
                    <a:lnTo>
                      <a:pt x="22664" y="38727"/>
                    </a:lnTo>
                    <a:lnTo>
                      <a:pt x="31316" y="45184"/>
                    </a:lnTo>
                    <a:cubicBezTo>
                      <a:pt x="32071" y="45729"/>
                      <a:pt x="32956" y="46004"/>
                      <a:pt x="33837" y="46004"/>
                    </a:cubicBezTo>
                    <a:cubicBezTo>
                      <a:pt x="34802" y="46004"/>
                      <a:pt x="35762" y="45674"/>
                      <a:pt x="36543" y="45008"/>
                    </a:cubicBezTo>
                    <a:lnTo>
                      <a:pt x="44976" y="37805"/>
                    </a:lnTo>
                    <a:close/>
                    <a:moveTo>
                      <a:pt x="65268" y="32183"/>
                    </a:moveTo>
                    <a:lnTo>
                      <a:pt x="65268" y="107640"/>
                    </a:lnTo>
                    <a:cubicBezTo>
                      <a:pt x="61095" y="111066"/>
                      <a:pt x="57318" y="114185"/>
                      <a:pt x="53892" y="116996"/>
                    </a:cubicBezTo>
                    <a:lnTo>
                      <a:pt x="53892" y="41890"/>
                    </a:lnTo>
                    <a:lnTo>
                      <a:pt x="64960" y="32490"/>
                    </a:lnTo>
                    <a:cubicBezTo>
                      <a:pt x="65048" y="32403"/>
                      <a:pt x="65180" y="32271"/>
                      <a:pt x="65268" y="32183"/>
                    </a:cubicBezTo>
                    <a:close/>
                    <a:moveTo>
                      <a:pt x="2811" y="35433"/>
                    </a:moveTo>
                    <a:cubicBezTo>
                      <a:pt x="3031" y="35653"/>
                      <a:pt x="3295" y="35872"/>
                      <a:pt x="3514" y="36048"/>
                    </a:cubicBezTo>
                    <a:lnTo>
                      <a:pt x="13528" y="43515"/>
                    </a:lnTo>
                    <a:lnTo>
                      <a:pt x="13528" y="118577"/>
                    </a:lnTo>
                    <a:lnTo>
                      <a:pt x="2811" y="110847"/>
                    </a:lnTo>
                    <a:lnTo>
                      <a:pt x="2811" y="35433"/>
                    </a:lnTo>
                    <a:close/>
                    <a:moveTo>
                      <a:pt x="16295" y="45535"/>
                    </a:moveTo>
                    <a:lnTo>
                      <a:pt x="28549" y="54671"/>
                    </a:lnTo>
                    <a:cubicBezTo>
                      <a:pt x="29823" y="55593"/>
                      <a:pt x="31229" y="56120"/>
                      <a:pt x="32678" y="56296"/>
                    </a:cubicBezTo>
                    <a:lnTo>
                      <a:pt x="32678" y="132280"/>
                    </a:lnTo>
                    <a:lnTo>
                      <a:pt x="16295" y="120553"/>
                    </a:lnTo>
                    <a:lnTo>
                      <a:pt x="16295" y="45535"/>
                    </a:lnTo>
                    <a:close/>
                    <a:moveTo>
                      <a:pt x="51169" y="44217"/>
                    </a:moveTo>
                    <a:lnTo>
                      <a:pt x="51169" y="119236"/>
                    </a:lnTo>
                    <a:cubicBezTo>
                      <a:pt x="43439" y="125648"/>
                      <a:pt x="38344" y="129952"/>
                      <a:pt x="37158" y="131270"/>
                    </a:cubicBezTo>
                    <a:cubicBezTo>
                      <a:pt x="36938" y="131534"/>
                      <a:pt x="36280" y="132280"/>
                      <a:pt x="35401" y="132676"/>
                    </a:cubicBezTo>
                    <a:lnTo>
                      <a:pt x="35401" y="56208"/>
                    </a:lnTo>
                    <a:cubicBezTo>
                      <a:pt x="36807" y="55945"/>
                      <a:pt x="38168" y="55286"/>
                      <a:pt x="39310" y="54319"/>
                    </a:cubicBezTo>
                    <a:lnTo>
                      <a:pt x="51169" y="44217"/>
                    </a:lnTo>
                    <a:close/>
                    <a:moveTo>
                      <a:pt x="34345" y="0"/>
                    </a:moveTo>
                    <a:cubicBezTo>
                      <a:pt x="32442" y="0"/>
                      <a:pt x="30541" y="628"/>
                      <a:pt x="28945" y="1877"/>
                    </a:cubicBezTo>
                    <a:lnTo>
                      <a:pt x="15593" y="12550"/>
                    </a:lnTo>
                    <a:lnTo>
                      <a:pt x="15417" y="12418"/>
                    </a:lnTo>
                    <a:lnTo>
                      <a:pt x="14934" y="13077"/>
                    </a:lnTo>
                    <a:lnTo>
                      <a:pt x="3295" y="22345"/>
                    </a:lnTo>
                    <a:cubicBezTo>
                      <a:pt x="1186" y="24014"/>
                      <a:pt x="0" y="26561"/>
                      <a:pt x="44" y="29240"/>
                    </a:cubicBezTo>
                    <a:lnTo>
                      <a:pt x="44" y="29284"/>
                    </a:lnTo>
                    <a:lnTo>
                      <a:pt x="44" y="109617"/>
                    </a:lnTo>
                    <a:lnTo>
                      <a:pt x="44" y="118709"/>
                    </a:lnTo>
                    <a:lnTo>
                      <a:pt x="176" y="118796"/>
                    </a:lnTo>
                    <a:cubicBezTo>
                      <a:pt x="571" y="120905"/>
                      <a:pt x="1757" y="122837"/>
                      <a:pt x="3514" y="124155"/>
                    </a:cubicBezTo>
                    <a:lnTo>
                      <a:pt x="28549" y="142734"/>
                    </a:lnTo>
                    <a:cubicBezTo>
                      <a:pt x="30087" y="143876"/>
                      <a:pt x="31931" y="144447"/>
                      <a:pt x="33732" y="144447"/>
                    </a:cubicBezTo>
                    <a:cubicBezTo>
                      <a:pt x="35709" y="144447"/>
                      <a:pt x="37729" y="143788"/>
                      <a:pt x="39310" y="142382"/>
                    </a:cubicBezTo>
                    <a:lnTo>
                      <a:pt x="64960" y="120553"/>
                    </a:lnTo>
                    <a:cubicBezTo>
                      <a:pt x="65487" y="120114"/>
                      <a:pt x="66234" y="119367"/>
                      <a:pt x="66849" y="118313"/>
                    </a:cubicBezTo>
                    <a:cubicBezTo>
                      <a:pt x="67596" y="117083"/>
                      <a:pt x="67859" y="115941"/>
                      <a:pt x="67991" y="115151"/>
                    </a:cubicBezTo>
                    <a:lnTo>
                      <a:pt x="67991" y="107025"/>
                    </a:lnTo>
                    <a:lnTo>
                      <a:pt x="67991" y="27088"/>
                    </a:lnTo>
                    <a:lnTo>
                      <a:pt x="67903" y="27088"/>
                    </a:lnTo>
                    <a:cubicBezTo>
                      <a:pt x="67991" y="26561"/>
                      <a:pt x="68035" y="25990"/>
                      <a:pt x="67991" y="25463"/>
                    </a:cubicBezTo>
                    <a:cubicBezTo>
                      <a:pt x="67859" y="22740"/>
                      <a:pt x="66498" y="20324"/>
                      <a:pt x="64258" y="18787"/>
                    </a:cubicBezTo>
                    <a:lnTo>
                      <a:pt x="39266" y="1526"/>
                    </a:lnTo>
                    <a:cubicBezTo>
                      <a:pt x="37769" y="507"/>
                      <a:pt x="36056" y="0"/>
                      <a:pt x="3434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29" name="Google Shape;329;p19"/>
          <p:cNvGrpSpPr/>
          <p:nvPr/>
        </p:nvGrpSpPr>
        <p:grpSpPr>
          <a:xfrm>
            <a:off x="8105602" y="969467"/>
            <a:ext cx="649378" cy="1377994"/>
            <a:chOff x="-2076190" y="799862"/>
            <a:chExt cx="1027823" cy="2181060"/>
          </a:xfrm>
        </p:grpSpPr>
        <p:sp>
          <p:nvSpPr>
            <p:cNvPr id="330" name="Google Shape;330;p19"/>
            <p:cNvSpPr/>
            <p:nvPr/>
          </p:nvSpPr>
          <p:spPr>
            <a:xfrm>
              <a:off x="-2075521" y="799883"/>
              <a:ext cx="1026494" cy="2181015"/>
            </a:xfrm>
            <a:custGeom>
              <a:avLst/>
              <a:gdLst/>
              <a:ahLst/>
              <a:cxnLst/>
              <a:rect l="l" t="t" r="r" b="b"/>
              <a:pathLst>
                <a:path w="67991" h="144462" extrusionOk="0">
                  <a:moveTo>
                    <a:pt x="34264" y="1"/>
                  </a:moveTo>
                  <a:cubicBezTo>
                    <a:pt x="34189" y="1"/>
                    <a:pt x="34114" y="2"/>
                    <a:pt x="34039" y="3"/>
                  </a:cubicBezTo>
                  <a:cubicBezTo>
                    <a:pt x="32239" y="91"/>
                    <a:pt x="30438" y="706"/>
                    <a:pt x="28944" y="1892"/>
                  </a:cubicBezTo>
                  <a:lnTo>
                    <a:pt x="15592" y="12565"/>
                  </a:lnTo>
                  <a:lnTo>
                    <a:pt x="15417" y="12433"/>
                  </a:lnTo>
                  <a:lnTo>
                    <a:pt x="14934" y="13092"/>
                  </a:lnTo>
                  <a:lnTo>
                    <a:pt x="3294" y="22360"/>
                  </a:lnTo>
                  <a:cubicBezTo>
                    <a:pt x="1186" y="24072"/>
                    <a:pt x="0" y="26576"/>
                    <a:pt x="44" y="29255"/>
                  </a:cubicBezTo>
                  <a:lnTo>
                    <a:pt x="44" y="29299"/>
                  </a:lnTo>
                  <a:lnTo>
                    <a:pt x="44" y="109632"/>
                  </a:lnTo>
                  <a:lnTo>
                    <a:pt x="0" y="118724"/>
                  </a:lnTo>
                  <a:lnTo>
                    <a:pt x="176" y="118811"/>
                  </a:lnTo>
                  <a:cubicBezTo>
                    <a:pt x="571" y="120920"/>
                    <a:pt x="1713" y="122852"/>
                    <a:pt x="3514" y="124170"/>
                  </a:cubicBezTo>
                  <a:lnTo>
                    <a:pt x="28549" y="142749"/>
                  </a:lnTo>
                  <a:cubicBezTo>
                    <a:pt x="30086" y="143891"/>
                    <a:pt x="31887" y="144462"/>
                    <a:pt x="33688" y="144462"/>
                  </a:cubicBezTo>
                  <a:cubicBezTo>
                    <a:pt x="35708" y="144462"/>
                    <a:pt x="37685" y="143803"/>
                    <a:pt x="39310" y="142397"/>
                  </a:cubicBezTo>
                  <a:lnTo>
                    <a:pt x="64960" y="120568"/>
                  </a:lnTo>
                  <a:cubicBezTo>
                    <a:pt x="65487" y="120129"/>
                    <a:pt x="66190" y="119382"/>
                    <a:pt x="66849" y="118328"/>
                  </a:cubicBezTo>
                  <a:cubicBezTo>
                    <a:pt x="67551" y="117098"/>
                    <a:pt x="67859" y="115956"/>
                    <a:pt x="67991" y="115166"/>
                  </a:cubicBezTo>
                  <a:lnTo>
                    <a:pt x="67991" y="107040"/>
                  </a:lnTo>
                  <a:lnTo>
                    <a:pt x="67991" y="27103"/>
                  </a:lnTo>
                  <a:lnTo>
                    <a:pt x="67903" y="27103"/>
                  </a:lnTo>
                  <a:cubicBezTo>
                    <a:pt x="67991" y="26576"/>
                    <a:pt x="67991" y="26005"/>
                    <a:pt x="67991" y="25478"/>
                  </a:cubicBezTo>
                  <a:cubicBezTo>
                    <a:pt x="67815" y="22755"/>
                    <a:pt x="66453" y="20339"/>
                    <a:pt x="64257" y="18802"/>
                  </a:cubicBezTo>
                  <a:lnTo>
                    <a:pt x="39222" y="1541"/>
                  </a:lnTo>
                  <a:cubicBezTo>
                    <a:pt x="37707" y="488"/>
                    <a:pt x="35989" y="1"/>
                    <a:pt x="34264" y="1"/>
                  </a:cubicBezTo>
                  <a:close/>
                </a:path>
              </a:pathLst>
            </a:custGeom>
            <a:solidFill>
              <a:schemeClr val="accent6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144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1" name="Google Shape;331;p19"/>
            <p:cNvGrpSpPr/>
            <p:nvPr/>
          </p:nvGrpSpPr>
          <p:grpSpPr>
            <a:xfrm>
              <a:off x="-2076190" y="799862"/>
              <a:ext cx="1027823" cy="2181060"/>
              <a:chOff x="1811572" y="1254762"/>
              <a:chExt cx="1027823" cy="2181060"/>
            </a:xfrm>
          </p:grpSpPr>
          <p:sp>
            <p:nvSpPr>
              <p:cNvPr id="332" name="Google Shape;332;p19"/>
              <p:cNvSpPr/>
              <p:nvPr/>
            </p:nvSpPr>
            <p:spPr>
              <a:xfrm>
                <a:off x="1811572" y="1254762"/>
                <a:ext cx="1027823" cy="2065685"/>
              </a:xfrm>
              <a:custGeom>
                <a:avLst/>
                <a:gdLst/>
                <a:ahLst/>
                <a:cxnLst/>
                <a:rect l="l" t="t" r="r" b="b"/>
                <a:pathLst>
                  <a:path w="68079" h="136823" extrusionOk="0">
                    <a:moveTo>
                      <a:pt x="34368" y="1"/>
                    </a:moveTo>
                    <a:cubicBezTo>
                      <a:pt x="32457" y="1"/>
                      <a:pt x="30547" y="641"/>
                      <a:pt x="28945" y="1895"/>
                    </a:cubicBezTo>
                    <a:lnTo>
                      <a:pt x="3295" y="22363"/>
                    </a:lnTo>
                    <a:cubicBezTo>
                      <a:pt x="1186" y="24032"/>
                      <a:pt x="0" y="26579"/>
                      <a:pt x="44" y="29258"/>
                    </a:cubicBezTo>
                    <a:cubicBezTo>
                      <a:pt x="88" y="30927"/>
                      <a:pt x="571" y="32464"/>
                      <a:pt x="1406" y="33782"/>
                    </a:cubicBezTo>
                    <a:lnTo>
                      <a:pt x="1406" y="112929"/>
                    </a:lnTo>
                    <a:lnTo>
                      <a:pt x="3514" y="117628"/>
                    </a:lnTo>
                    <a:lnTo>
                      <a:pt x="32678" y="136822"/>
                    </a:lnTo>
                    <a:lnTo>
                      <a:pt x="36807" y="135285"/>
                    </a:lnTo>
                    <a:lnTo>
                      <a:pt x="65268" y="110821"/>
                    </a:lnTo>
                    <a:lnTo>
                      <a:pt x="66541" y="103837"/>
                    </a:lnTo>
                    <a:lnTo>
                      <a:pt x="66629" y="30576"/>
                    </a:lnTo>
                    <a:cubicBezTo>
                      <a:pt x="67596" y="29083"/>
                      <a:pt x="68079" y="27326"/>
                      <a:pt x="67991" y="25481"/>
                    </a:cubicBezTo>
                    <a:cubicBezTo>
                      <a:pt x="67859" y="22758"/>
                      <a:pt x="66498" y="20342"/>
                      <a:pt x="64258" y="18805"/>
                    </a:cubicBezTo>
                    <a:lnTo>
                      <a:pt x="39266" y="1544"/>
                    </a:lnTo>
                    <a:cubicBezTo>
                      <a:pt x="37776" y="509"/>
                      <a:pt x="36072" y="1"/>
                      <a:pt x="343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19"/>
              <p:cNvSpPr/>
              <p:nvPr/>
            </p:nvSpPr>
            <p:spPr>
              <a:xfrm>
                <a:off x="1811572" y="1255034"/>
                <a:ext cx="1027158" cy="2180789"/>
              </a:xfrm>
              <a:custGeom>
                <a:avLst/>
                <a:gdLst/>
                <a:ahLst/>
                <a:cxnLst/>
                <a:rect l="l" t="t" r="r" b="b"/>
                <a:pathLst>
                  <a:path w="68035" h="144447" extrusionOk="0">
                    <a:moveTo>
                      <a:pt x="34347" y="2755"/>
                    </a:moveTo>
                    <a:cubicBezTo>
                      <a:pt x="35533" y="2755"/>
                      <a:pt x="36675" y="3107"/>
                      <a:pt x="37685" y="3810"/>
                    </a:cubicBezTo>
                    <a:lnTo>
                      <a:pt x="49280" y="11759"/>
                    </a:lnTo>
                    <a:lnTo>
                      <a:pt x="44449" y="16020"/>
                    </a:lnTo>
                    <a:lnTo>
                      <a:pt x="36631" y="10661"/>
                    </a:lnTo>
                    <a:cubicBezTo>
                      <a:pt x="35928" y="10134"/>
                      <a:pt x="35094" y="9915"/>
                      <a:pt x="34259" y="9915"/>
                    </a:cubicBezTo>
                    <a:cubicBezTo>
                      <a:pt x="33337" y="9915"/>
                      <a:pt x="32414" y="10222"/>
                      <a:pt x="31668" y="10837"/>
                    </a:cubicBezTo>
                    <a:lnTo>
                      <a:pt x="22796" y="17865"/>
                    </a:lnTo>
                    <a:lnTo>
                      <a:pt x="17876" y="14219"/>
                    </a:lnTo>
                    <a:lnTo>
                      <a:pt x="30658" y="4029"/>
                    </a:lnTo>
                    <a:cubicBezTo>
                      <a:pt x="31756" y="3195"/>
                      <a:pt x="33029" y="2755"/>
                      <a:pt x="34347" y="2755"/>
                    </a:cubicBezTo>
                    <a:close/>
                    <a:moveTo>
                      <a:pt x="51608" y="13385"/>
                    </a:moveTo>
                    <a:lnTo>
                      <a:pt x="62720" y="21027"/>
                    </a:lnTo>
                    <a:cubicBezTo>
                      <a:pt x="64214" y="22081"/>
                      <a:pt x="65180" y="23750"/>
                      <a:pt x="65268" y="25595"/>
                    </a:cubicBezTo>
                    <a:cubicBezTo>
                      <a:pt x="65356" y="27439"/>
                      <a:pt x="64609" y="29196"/>
                      <a:pt x="63203" y="30382"/>
                    </a:cubicBezTo>
                    <a:lnTo>
                      <a:pt x="52179" y="39737"/>
                    </a:lnTo>
                    <a:lnTo>
                      <a:pt x="47128" y="35960"/>
                    </a:lnTo>
                    <a:lnTo>
                      <a:pt x="54727" y="29504"/>
                    </a:lnTo>
                    <a:cubicBezTo>
                      <a:pt x="55737" y="28669"/>
                      <a:pt x="56264" y="27439"/>
                      <a:pt x="56176" y="26122"/>
                    </a:cubicBezTo>
                    <a:cubicBezTo>
                      <a:pt x="56132" y="24804"/>
                      <a:pt x="55473" y="23618"/>
                      <a:pt x="54375" y="22872"/>
                    </a:cubicBezTo>
                    <a:lnTo>
                      <a:pt x="46777" y="17645"/>
                    </a:lnTo>
                    <a:lnTo>
                      <a:pt x="51608" y="13385"/>
                    </a:lnTo>
                    <a:close/>
                    <a:moveTo>
                      <a:pt x="15637" y="16020"/>
                    </a:moveTo>
                    <a:lnTo>
                      <a:pt x="20556" y="19665"/>
                    </a:lnTo>
                    <a:lnTo>
                      <a:pt x="13440" y="25331"/>
                    </a:lnTo>
                    <a:cubicBezTo>
                      <a:pt x="12430" y="26166"/>
                      <a:pt x="11859" y="27395"/>
                      <a:pt x="11859" y="28669"/>
                    </a:cubicBezTo>
                    <a:cubicBezTo>
                      <a:pt x="11903" y="29987"/>
                      <a:pt x="12518" y="31217"/>
                      <a:pt x="13572" y="31963"/>
                    </a:cubicBezTo>
                    <a:lnTo>
                      <a:pt x="20424" y="37058"/>
                    </a:lnTo>
                    <a:lnTo>
                      <a:pt x="15417" y="41450"/>
                    </a:lnTo>
                    <a:lnTo>
                      <a:pt x="5183" y="33852"/>
                    </a:lnTo>
                    <a:cubicBezTo>
                      <a:pt x="3690" y="32754"/>
                      <a:pt x="2811" y="31041"/>
                      <a:pt x="2768" y="29196"/>
                    </a:cubicBezTo>
                    <a:cubicBezTo>
                      <a:pt x="2768" y="27352"/>
                      <a:pt x="3558" y="25639"/>
                      <a:pt x="5008" y="24497"/>
                    </a:cubicBezTo>
                    <a:lnTo>
                      <a:pt x="15637" y="16020"/>
                    </a:lnTo>
                    <a:close/>
                    <a:moveTo>
                      <a:pt x="44976" y="37805"/>
                    </a:moveTo>
                    <a:lnTo>
                      <a:pt x="50027" y="41582"/>
                    </a:lnTo>
                    <a:lnTo>
                      <a:pt x="37553" y="52211"/>
                    </a:lnTo>
                    <a:cubicBezTo>
                      <a:pt x="36445" y="53158"/>
                      <a:pt x="35082" y="53631"/>
                      <a:pt x="33719" y="53631"/>
                    </a:cubicBezTo>
                    <a:cubicBezTo>
                      <a:pt x="32490" y="53631"/>
                      <a:pt x="31260" y="53246"/>
                      <a:pt x="30218" y="52475"/>
                    </a:cubicBezTo>
                    <a:lnTo>
                      <a:pt x="17657" y="43119"/>
                    </a:lnTo>
                    <a:lnTo>
                      <a:pt x="22664" y="38727"/>
                    </a:lnTo>
                    <a:lnTo>
                      <a:pt x="31316" y="45184"/>
                    </a:lnTo>
                    <a:cubicBezTo>
                      <a:pt x="32071" y="45729"/>
                      <a:pt x="32956" y="46004"/>
                      <a:pt x="33837" y="46004"/>
                    </a:cubicBezTo>
                    <a:cubicBezTo>
                      <a:pt x="34802" y="46004"/>
                      <a:pt x="35762" y="45674"/>
                      <a:pt x="36543" y="45008"/>
                    </a:cubicBezTo>
                    <a:lnTo>
                      <a:pt x="44976" y="37805"/>
                    </a:lnTo>
                    <a:close/>
                    <a:moveTo>
                      <a:pt x="65268" y="32183"/>
                    </a:moveTo>
                    <a:lnTo>
                      <a:pt x="65268" y="107640"/>
                    </a:lnTo>
                    <a:cubicBezTo>
                      <a:pt x="61095" y="111066"/>
                      <a:pt x="57318" y="114185"/>
                      <a:pt x="53892" y="116996"/>
                    </a:cubicBezTo>
                    <a:lnTo>
                      <a:pt x="53892" y="41890"/>
                    </a:lnTo>
                    <a:lnTo>
                      <a:pt x="64960" y="32490"/>
                    </a:lnTo>
                    <a:cubicBezTo>
                      <a:pt x="65048" y="32403"/>
                      <a:pt x="65180" y="32271"/>
                      <a:pt x="65268" y="32183"/>
                    </a:cubicBezTo>
                    <a:close/>
                    <a:moveTo>
                      <a:pt x="2811" y="35433"/>
                    </a:moveTo>
                    <a:cubicBezTo>
                      <a:pt x="3031" y="35653"/>
                      <a:pt x="3295" y="35872"/>
                      <a:pt x="3514" y="36048"/>
                    </a:cubicBezTo>
                    <a:lnTo>
                      <a:pt x="13528" y="43515"/>
                    </a:lnTo>
                    <a:lnTo>
                      <a:pt x="13528" y="118577"/>
                    </a:lnTo>
                    <a:lnTo>
                      <a:pt x="2811" y="110847"/>
                    </a:lnTo>
                    <a:lnTo>
                      <a:pt x="2811" y="35433"/>
                    </a:lnTo>
                    <a:close/>
                    <a:moveTo>
                      <a:pt x="16295" y="45535"/>
                    </a:moveTo>
                    <a:lnTo>
                      <a:pt x="28549" y="54671"/>
                    </a:lnTo>
                    <a:cubicBezTo>
                      <a:pt x="29823" y="55593"/>
                      <a:pt x="31229" y="56120"/>
                      <a:pt x="32678" y="56296"/>
                    </a:cubicBezTo>
                    <a:lnTo>
                      <a:pt x="32678" y="132280"/>
                    </a:lnTo>
                    <a:lnTo>
                      <a:pt x="16295" y="120553"/>
                    </a:lnTo>
                    <a:lnTo>
                      <a:pt x="16295" y="45535"/>
                    </a:lnTo>
                    <a:close/>
                    <a:moveTo>
                      <a:pt x="51169" y="44217"/>
                    </a:moveTo>
                    <a:lnTo>
                      <a:pt x="51169" y="119236"/>
                    </a:lnTo>
                    <a:cubicBezTo>
                      <a:pt x="43439" y="125648"/>
                      <a:pt x="38344" y="129952"/>
                      <a:pt x="37158" y="131270"/>
                    </a:cubicBezTo>
                    <a:cubicBezTo>
                      <a:pt x="36938" y="131534"/>
                      <a:pt x="36280" y="132280"/>
                      <a:pt x="35401" y="132676"/>
                    </a:cubicBezTo>
                    <a:lnTo>
                      <a:pt x="35401" y="56208"/>
                    </a:lnTo>
                    <a:cubicBezTo>
                      <a:pt x="36807" y="55945"/>
                      <a:pt x="38168" y="55286"/>
                      <a:pt x="39310" y="54319"/>
                    </a:cubicBezTo>
                    <a:lnTo>
                      <a:pt x="51169" y="44217"/>
                    </a:lnTo>
                    <a:close/>
                    <a:moveTo>
                      <a:pt x="34345" y="0"/>
                    </a:moveTo>
                    <a:cubicBezTo>
                      <a:pt x="32442" y="0"/>
                      <a:pt x="30541" y="628"/>
                      <a:pt x="28945" y="1877"/>
                    </a:cubicBezTo>
                    <a:lnTo>
                      <a:pt x="15593" y="12550"/>
                    </a:lnTo>
                    <a:lnTo>
                      <a:pt x="15417" y="12418"/>
                    </a:lnTo>
                    <a:lnTo>
                      <a:pt x="14934" y="13077"/>
                    </a:lnTo>
                    <a:lnTo>
                      <a:pt x="3295" y="22345"/>
                    </a:lnTo>
                    <a:cubicBezTo>
                      <a:pt x="1186" y="24014"/>
                      <a:pt x="0" y="26561"/>
                      <a:pt x="44" y="29240"/>
                    </a:cubicBezTo>
                    <a:lnTo>
                      <a:pt x="44" y="29284"/>
                    </a:lnTo>
                    <a:lnTo>
                      <a:pt x="44" y="109617"/>
                    </a:lnTo>
                    <a:lnTo>
                      <a:pt x="44" y="118709"/>
                    </a:lnTo>
                    <a:lnTo>
                      <a:pt x="176" y="118796"/>
                    </a:lnTo>
                    <a:cubicBezTo>
                      <a:pt x="571" y="120905"/>
                      <a:pt x="1757" y="122837"/>
                      <a:pt x="3514" y="124155"/>
                    </a:cubicBezTo>
                    <a:lnTo>
                      <a:pt x="28549" y="142734"/>
                    </a:lnTo>
                    <a:cubicBezTo>
                      <a:pt x="30087" y="143876"/>
                      <a:pt x="31931" y="144447"/>
                      <a:pt x="33732" y="144447"/>
                    </a:cubicBezTo>
                    <a:cubicBezTo>
                      <a:pt x="35709" y="144447"/>
                      <a:pt x="37729" y="143788"/>
                      <a:pt x="39310" y="142382"/>
                    </a:cubicBezTo>
                    <a:lnTo>
                      <a:pt x="64960" y="120553"/>
                    </a:lnTo>
                    <a:cubicBezTo>
                      <a:pt x="65487" y="120114"/>
                      <a:pt x="66234" y="119367"/>
                      <a:pt x="66849" y="118313"/>
                    </a:cubicBezTo>
                    <a:cubicBezTo>
                      <a:pt x="67596" y="117083"/>
                      <a:pt x="67859" y="115941"/>
                      <a:pt x="67991" y="115151"/>
                    </a:cubicBezTo>
                    <a:lnTo>
                      <a:pt x="67991" y="107025"/>
                    </a:lnTo>
                    <a:lnTo>
                      <a:pt x="67991" y="27088"/>
                    </a:lnTo>
                    <a:lnTo>
                      <a:pt x="67903" y="27088"/>
                    </a:lnTo>
                    <a:cubicBezTo>
                      <a:pt x="67991" y="26561"/>
                      <a:pt x="68035" y="25990"/>
                      <a:pt x="67991" y="25463"/>
                    </a:cubicBezTo>
                    <a:cubicBezTo>
                      <a:pt x="67859" y="22740"/>
                      <a:pt x="66498" y="20324"/>
                      <a:pt x="64258" y="18787"/>
                    </a:cubicBezTo>
                    <a:lnTo>
                      <a:pt x="39266" y="1526"/>
                    </a:lnTo>
                    <a:cubicBezTo>
                      <a:pt x="37769" y="507"/>
                      <a:pt x="36056" y="0"/>
                      <a:pt x="3434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">
  <p:cSld name="CUSTOM_4_1_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21"/>
          <p:cNvSpPr txBox="1">
            <a:spLocks noGrp="1"/>
          </p:cNvSpPr>
          <p:nvPr>
            <p:ph type="title"/>
          </p:nvPr>
        </p:nvSpPr>
        <p:spPr>
          <a:xfrm>
            <a:off x="1200225" y="1755375"/>
            <a:ext cx="3714600" cy="8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21"/>
          <p:cNvSpPr txBox="1">
            <a:spLocks noGrp="1"/>
          </p:cNvSpPr>
          <p:nvPr>
            <p:ph type="subTitle" idx="1"/>
          </p:nvPr>
        </p:nvSpPr>
        <p:spPr>
          <a:xfrm>
            <a:off x="1200225" y="2555775"/>
            <a:ext cx="3714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5" name="Google Shape;365;p21"/>
          <p:cNvSpPr/>
          <p:nvPr/>
        </p:nvSpPr>
        <p:spPr>
          <a:xfrm>
            <a:off x="0" y="0"/>
            <a:ext cx="9144027" cy="5162242"/>
          </a:xfrm>
          <a:custGeom>
            <a:avLst/>
            <a:gdLst/>
            <a:ahLst/>
            <a:cxnLst/>
            <a:rect l="l" t="t" r="r" b="b"/>
            <a:pathLst>
              <a:path w="354248" h="199990" extrusionOk="0">
                <a:moveTo>
                  <a:pt x="102585" y="1477"/>
                </a:moveTo>
                <a:lnTo>
                  <a:pt x="102585" y="4609"/>
                </a:lnTo>
                <a:lnTo>
                  <a:pt x="95239" y="4609"/>
                </a:lnTo>
                <a:lnTo>
                  <a:pt x="95239" y="1477"/>
                </a:lnTo>
                <a:close/>
                <a:moveTo>
                  <a:pt x="12931" y="1573"/>
                </a:moveTo>
                <a:lnTo>
                  <a:pt x="12931" y="4692"/>
                </a:lnTo>
                <a:lnTo>
                  <a:pt x="10359" y="4692"/>
                </a:lnTo>
                <a:lnTo>
                  <a:pt x="10359" y="1573"/>
                </a:lnTo>
                <a:close/>
                <a:moveTo>
                  <a:pt x="26897" y="1573"/>
                </a:moveTo>
                <a:lnTo>
                  <a:pt x="26897" y="4692"/>
                </a:lnTo>
                <a:lnTo>
                  <a:pt x="23218" y="4692"/>
                </a:lnTo>
                <a:lnTo>
                  <a:pt x="23218" y="1573"/>
                </a:lnTo>
                <a:close/>
                <a:moveTo>
                  <a:pt x="93774" y="1477"/>
                </a:moveTo>
                <a:lnTo>
                  <a:pt x="93774" y="4692"/>
                </a:lnTo>
                <a:lnTo>
                  <a:pt x="28385" y="4692"/>
                </a:lnTo>
                <a:lnTo>
                  <a:pt x="28385" y="1477"/>
                </a:lnTo>
                <a:close/>
                <a:moveTo>
                  <a:pt x="165426" y="1477"/>
                </a:moveTo>
                <a:lnTo>
                  <a:pt x="165426" y="4692"/>
                </a:lnTo>
                <a:lnTo>
                  <a:pt x="104061" y="4692"/>
                </a:lnTo>
                <a:lnTo>
                  <a:pt x="104061" y="1477"/>
                </a:lnTo>
                <a:close/>
                <a:moveTo>
                  <a:pt x="325982" y="1477"/>
                </a:moveTo>
                <a:lnTo>
                  <a:pt x="325982" y="4692"/>
                </a:lnTo>
                <a:lnTo>
                  <a:pt x="188738" y="4692"/>
                </a:lnTo>
                <a:lnTo>
                  <a:pt x="188738" y="1477"/>
                </a:lnTo>
                <a:close/>
                <a:moveTo>
                  <a:pt x="331125" y="1573"/>
                </a:moveTo>
                <a:lnTo>
                  <a:pt x="331125" y="4692"/>
                </a:lnTo>
                <a:lnTo>
                  <a:pt x="327458" y="4692"/>
                </a:lnTo>
                <a:lnTo>
                  <a:pt x="327458" y="1573"/>
                </a:lnTo>
                <a:close/>
                <a:moveTo>
                  <a:pt x="343972" y="1573"/>
                </a:moveTo>
                <a:lnTo>
                  <a:pt x="343972" y="4692"/>
                </a:lnTo>
                <a:lnTo>
                  <a:pt x="341591" y="4692"/>
                </a:lnTo>
                <a:lnTo>
                  <a:pt x="341591" y="1573"/>
                </a:lnTo>
                <a:close/>
                <a:moveTo>
                  <a:pt x="8894" y="1573"/>
                </a:moveTo>
                <a:lnTo>
                  <a:pt x="8894" y="4692"/>
                </a:lnTo>
                <a:lnTo>
                  <a:pt x="4846" y="4692"/>
                </a:lnTo>
                <a:lnTo>
                  <a:pt x="4846" y="8835"/>
                </a:lnTo>
                <a:lnTo>
                  <a:pt x="1548" y="8835"/>
                </a:lnTo>
                <a:lnTo>
                  <a:pt x="1548" y="1573"/>
                </a:lnTo>
                <a:close/>
                <a:moveTo>
                  <a:pt x="8894" y="6168"/>
                </a:moveTo>
                <a:lnTo>
                  <a:pt x="8894" y="8835"/>
                </a:lnTo>
                <a:lnTo>
                  <a:pt x="6323" y="8835"/>
                </a:lnTo>
                <a:lnTo>
                  <a:pt x="6323" y="6168"/>
                </a:lnTo>
                <a:close/>
                <a:moveTo>
                  <a:pt x="169284" y="6168"/>
                </a:moveTo>
                <a:lnTo>
                  <a:pt x="169284" y="8835"/>
                </a:lnTo>
                <a:lnTo>
                  <a:pt x="166902" y="8835"/>
                </a:lnTo>
                <a:lnTo>
                  <a:pt x="166902" y="6168"/>
                </a:lnTo>
                <a:close/>
                <a:moveTo>
                  <a:pt x="174415" y="1477"/>
                </a:moveTo>
                <a:lnTo>
                  <a:pt x="174415" y="8835"/>
                </a:lnTo>
                <a:lnTo>
                  <a:pt x="170736" y="8835"/>
                </a:lnTo>
                <a:lnTo>
                  <a:pt x="170736" y="4692"/>
                </a:lnTo>
                <a:lnTo>
                  <a:pt x="166879" y="4692"/>
                </a:lnTo>
                <a:lnTo>
                  <a:pt x="166879" y="1477"/>
                </a:lnTo>
                <a:close/>
                <a:moveTo>
                  <a:pt x="178285" y="1573"/>
                </a:moveTo>
                <a:lnTo>
                  <a:pt x="178285" y="8835"/>
                </a:lnTo>
                <a:lnTo>
                  <a:pt x="175903" y="8835"/>
                </a:lnTo>
                <a:lnTo>
                  <a:pt x="175903" y="1573"/>
                </a:lnTo>
                <a:close/>
                <a:moveTo>
                  <a:pt x="187274" y="1477"/>
                </a:moveTo>
                <a:lnTo>
                  <a:pt x="187274" y="4692"/>
                </a:lnTo>
                <a:lnTo>
                  <a:pt x="183512" y="4692"/>
                </a:lnTo>
                <a:lnTo>
                  <a:pt x="183512" y="8835"/>
                </a:lnTo>
                <a:lnTo>
                  <a:pt x="179737" y="8835"/>
                </a:lnTo>
                <a:lnTo>
                  <a:pt x="179737" y="1477"/>
                </a:lnTo>
                <a:close/>
                <a:moveTo>
                  <a:pt x="187274" y="6168"/>
                </a:moveTo>
                <a:lnTo>
                  <a:pt x="187274" y="8835"/>
                </a:lnTo>
                <a:lnTo>
                  <a:pt x="184976" y="8835"/>
                </a:lnTo>
                <a:lnTo>
                  <a:pt x="184976" y="6168"/>
                </a:lnTo>
                <a:close/>
                <a:moveTo>
                  <a:pt x="17157" y="6168"/>
                </a:moveTo>
                <a:lnTo>
                  <a:pt x="17157" y="8919"/>
                </a:lnTo>
                <a:lnTo>
                  <a:pt x="14407" y="8919"/>
                </a:lnTo>
                <a:lnTo>
                  <a:pt x="14407" y="6168"/>
                </a:lnTo>
                <a:close/>
                <a:moveTo>
                  <a:pt x="21753" y="1573"/>
                </a:moveTo>
                <a:lnTo>
                  <a:pt x="21753" y="6168"/>
                </a:lnTo>
                <a:lnTo>
                  <a:pt x="21753" y="8919"/>
                </a:lnTo>
                <a:lnTo>
                  <a:pt x="18634" y="8919"/>
                </a:lnTo>
                <a:lnTo>
                  <a:pt x="18634" y="4692"/>
                </a:lnTo>
                <a:lnTo>
                  <a:pt x="14407" y="4692"/>
                </a:lnTo>
                <a:lnTo>
                  <a:pt x="14407" y="1573"/>
                </a:lnTo>
                <a:close/>
                <a:moveTo>
                  <a:pt x="340138" y="1573"/>
                </a:moveTo>
                <a:lnTo>
                  <a:pt x="340138" y="4692"/>
                </a:lnTo>
                <a:lnTo>
                  <a:pt x="335733" y="4692"/>
                </a:lnTo>
                <a:lnTo>
                  <a:pt x="335733" y="8919"/>
                </a:lnTo>
                <a:lnTo>
                  <a:pt x="332780" y="8919"/>
                </a:lnTo>
                <a:lnTo>
                  <a:pt x="332780" y="1573"/>
                </a:lnTo>
                <a:close/>
                <a:moveTo>
                  <a:pt x="340138" y="6168"/>
                </a:moveTo>
                <a:lnTo>
                  <a:pt x="340138" y="8919"/>
                </a:lnTo>
                <a:lnTo>
                  <a:pt x="337186" y="8919"/>
                </a:lnTo>
                <a:lnTo>
                  <a:pt x="337186" y="6168"/>
                </a:lnTo>
                <a:close/>
                <a:moveTo>
                  <a:pt x="348020" y="6168"/>
                </a:moveTo>
                <a:lnTo>
                  <a:pt x="348020" y="8919"/>
                </a:lnTo>
                <a:lnTo>
                  <a:pt x="345448" y="8919"/>
                </a:lnTo>
                <a:lnTo>
                  <a:pt x="345448" y="6168"/>
                </a:lnTo>
                <a:close/>
                <a:moveTo>
                  <a:pt x="352711" y="1573"/>
                </a:moveTo>
                <a:lnTo>
                  <a:pt x="352711" y="8919"/>
                </a:lnTo>
                <a:lnTo>
                  <a:pt x="349497" y="8919"/>
                </a:lnTo>
                <a:lnTo>
                  <a:pt x="349497" y="4692"/>
                </a:lnTo>
                <a:lnTo>
                  <a:pt x="345448" y="4692"/>
                </a:lnTo>
                <a:lnTo>
                  <a:pt x="345448" y="1573"/>
                </a:lnTo>
                <a:close/>
                <a:moveTo>
                  <a:pt x="21753" y="10395"/>
                </a:moveTo>
                <a:lnTo>
                  <a:pt x="21753" y="12776"/>
                </a:lnTo>
                <a:lnTo>
                  <a:pt x="18634" y="12776"/>
                </a:lnTo>
                <a:lnTo>
                  <a:pt x="18634" y="10395"/>
                </a:lnTo>
                <a:close/>
                <a:moveTo>
                  <a:pt x="4846" y="10288"/>
                </a:moveTo>
                <a:lnTo>
                  <a:pt x="4846" y="12860"/>
                </a:lnTo>
                <a:lnTo>
                  <a:pt x="1548" y="12860"/>
                </a:lnTo>
                <a:lnTo>
                  <a:pt x="1548" y="10288"/>
                </a:lnTo>
                <a:close/>
                <a:moveTo>
                  <a:pt x="174415" y="10288"/>
                </a:moveTo>
                <a:lnTo>
                  <a:pt x="174415" y="12955"/>
                </a:lnTo>
                <a:lnTo>
                  <a:pt x="170736" y="12955"/>
                </a:lnTo>
                <a:lnTo>
                  <a:pt x="170736" y="10288"/>
                </a:lnTo>
                <a:close/>
                <a:moveTo>
                  <a:pt x="178285" y="10288"/>
                </a:moveTo>
                <a:lnTo>
                  <a:pt x="178285" y="12955"/>
                </a:lnTo>
                <a:lnTo>
                  <a:pt x="175903" y="12955"/>
                </a:lnTo>
                <a:lnTo>
                  <a:pt x="175903" y="10288"/>
                </a:lnTo>
                <a:close/>
                <a:moveTo>
                  <a:pt x="183512" y="10288"/>
                </a:moveTo>
                <a:lnTo>
                  <a:pt x="183512" y="12955"/>
                </a:lnTo>
                <a:lnTo>
                  <a:pt x="179737" y="12955"/>
                </a:lnTo>
                <a:lnTo>
                  <a:pt x="179737" y="10288"/>
                </a:lnTo>
                <a:close/>
                <a:moveTo>
                  <a:pt x="335709" y="10383"/>
                </a:moveTo>
                <a:lnTo>
                  <a:pt x="335709" y="12955"/>
                </a:lnTo>
                <a:lnTo>
                  <a:pt x="332590" y="12955"/>
                </a:lnTo>
                <a:lnTo>
                  <a:pt x="332590" y="10383"/>
                </a:lnTo>
                <a:close/>
                <a:moveTo>
                  <a:pt x="352711" y="10383"/>
                </a:moveTo>
                <a:lnTo>
                  <a:pt x="352711" y="12955"/>
                </a:lnTo>
                <a:lnTo>
                  <a:pt x="349497" y="12955"/>
                </a:lnTo>
                <a:lnTo>
                  <a:pt x="349497" y="10383"/>
                </a:lnTo>
                <a:close/>
                <a:moveTo>
                  <a:pt x="12943" y="6157"/>
                </a:moveTo>
                <a:lnTo>
                  <a:pt x="12943" y="10383"/>
                </a:lnTo>
                <a:lnTo>
                  <a:pt x="17169" y="10383"/>
                </a:lnTo>
                <a:lnTo>
                  <a:pt x="17169" y="12764"/>
                </a:lnTo>
                <a:lnTo>
                  <a:pt x="12943" y="12764"/>
                </a:lnTo>
                <a:lnTo>
                  <a:pt x="12943" y="16991"/>
                </a:lnTo>
                <a:lnTo>
                  <a:pt x="10371" y="16991"/>
                </a:lnTo>
                <a:lnTo>
                  <a:pt x="10371" y="12848"/>
                </a:lnTo>
                <a:lnTo>
                  <a:pt x="6323" y="12848"/>
                </a:lnTo>
                <a:lnTo>
                  <a:pt x="6323" y="10288"/>
                </a:lnTo>
                <a:lnTo>
                  <a:pt x="10371" y="10288"/>
                </a:lnTo>
                <a:lnTo>
                  <a:pt x="10371" y="6157"/>
                </a:lnTo>
                <a:close/>
                <a:moveTo>
                  <a:pt x="325886" y="6157"/>
                </a:moveTo>
                <a:lnTo>
                  <a:pt x="325886" y="16991"/>
                </a:lnTo>
                <a:lnTo>
                  <a:pt x="188738" y="16991"/>
                </a:lnTo>
                <a:lnTo>
                  <a:pt x="188738" y="12943"/>
                </a:lnTo>
                <a:lnTo>
                  <a:pt x="184976" y="12943"/>
                </a:lnTo>
                <a:lnTo>
                  <a:pt x="184976" y="10276"/>
                </a:lnTo>
                <a:lnTo>
                  <a:pt x="188738" y="10276"/>
                </a:lnTo>
                <a:lnTo>
                  <a:pt x="188738" y="6157"/>
                </a:lnTo>
                <a:close/>
                <a:moveTo>
                  <a:pt x="8894" y="14336"/>
                </a:moveTo>
                <a:lnTo>
                  <a:pt x="8894" y="17003"/>
                </a:lnTo>
                <a:lnTo>
                  <a:pt x="6323" y="17003"/>
                </a:lnTo>
                <a:lnTo>
                  <a:pt x="6323" y="14336"/>
                </a:lnTo>
                <a:close/>
                <a:moveTo>
                  <a:pt x="17157" y="14253"/>
                </a:moveTo>
                <a:lnTo>
                  <a:pt x="17157" y="17003"/>
                </a:lnTo>
                <a:lnTo>
                  <a:pt x="14407" y="17003"/>
                </a:lnTo>
                <a:lnTo>
                  <a:pt x="14407" y="14253"/>
                </a:lnTo>
                <a:close/>
                <a:moveTo>
                  <a:pt x="26897" y="6168"/>
                </a:moveTo>
                <a:lnTo>
                  <a:pt x="26897" y="17003"/>
                </a:lnTo>
                <a:lnTo>
                  <a:pt x="23218" y="17003"/>
                </a:lnTo>
                <a:lnTo>
                  <a:pt x="23218" y="12776"/>
                </a:lnTo>
                <a:lnTo>
                  <a:pt x="23218" y="10395"/>
                </a:lnTo>
                <a:lnTo>
                  <a:pt x="23218" y="6168"/>
                </a:lnTo>
                <a:close/>
                <a:moveTo>
                  <a:pt x="169260" y="14431"/>
                </a:moveTo>
                <a:lnTo>
                  <a:pt x="169260" y="17003"/>
                </a:lnTo>
                <a:lnTo>
                  <a:pt x="166879" y="17003"/>
                </a:lnTo>
                <a:lnTo>
                  <a:pt x="166879" y="14431"/>
                </a:lnTo>
                <a:close/>
                <a:moveTo>
                  <a:pt x="187274" y="14431"/>
                </a:moveTo>
                <a:lnTo>
                  <a:pt x="187274" y="17003"/>
                </a:lnTo>
                <a:lnTo>
                  <a:pt x="184976" y="17003"/>
                </a:lnTo>
                <a:lnTo>
                  <a:pt x="184976" y="14431"/>
                </a:lnTo>
                <a:close/>
                <a:moveTo>
                  <a:pt x="331125" y="6168"/>
                </a:moveTo>
                <a:lnTo>
                  <a:pt x="331125" y="17003"/>
                </a:lnTo>
                <a:lnTo>
                  <a:pt x="327363" y="17003"/>
                </a:lnTo>
                <a:lnTo>
                  <a:pt x="327363" y="6168"/>
                </a:lnTo>
                <a:close/>
                <a:moveTo>
                  <a:pt x="340138" y="14431"/>
                </a:moveTo>
                <a:lnTo>
                  <a:pt x="340138" y="17003"/>
                </a:lnTo>
                <a:lnTo>
                  <a:pt x="337186" y="17003"/>
                </a:lnTo>
                <a:lnTo>
                  <a:pt x="337186" y="14431"/>
                </a:lnTo>
                <a:close/>
                <a:moveTo>
                  <a:pt x="343972" y="6157"/>
                </a:moveTo>
                <a:lnTo>
                  <a:pt x="343972" y="10383"/>
                </a:lnTo>
                <a:lnTo>
                  <a:pt x="348020" y="10383"/>
                </a:lnTo>
                <a:lnTo>
                  <a:pt x="348020" y="12955"/>
                </a:lnTo>
                <a:lnTo>
                  <a:pt x="343972" y="12955"/>
                </a:lnTo>
                <a:lnTo>
                  <a:pt x="343972" y="17003"/>
                </a:lnTo>
                <a:lnTo>
                  <a:pt x="341591" y="17003"/>
                </a:lnTo>
                <a:lnTo>
                  <a:pt x="341591" y="12955"/>
                </a:lnTo>
                <a:lnTo>
                  <a:pt x="337186" y="12955"/>
                </a:lnTo>
                <a:lnTo>
                  <a:pt x="337186" y="10383"/>
                </a:lnTo>
                <a:lnTo>
                  <a:pt x="341591" y="10383"/>
                </a:lnTo>
                <a:lnTo>
                  <a:pt x="341591" y="6157"/>
                </a:lnTo>
                <a:close/>
                <a:moveTo>
                  <a:pt x="348020" y="14431"/>
                </a:moveTo>
                <a:lnTo>
                  <a:pt x="348020" y="17003"/>
                </a:lnTo>
                <a:lnTo>
                  <a:pt x="345448" y="17003"/>
                </a:lnTo>
                <a:lnTo>
                  <a:pt x="345448" y="14431"/>
                </a:lnTo>
                <a:close/>
                <a:moveTo>
                  <a:pt x="165426" y="6180"/>
                </a:moveTo>
                <a:lnTo>
                  <a:pt x="165426" y="10300"/>
                </a:lnTo>
                <a:lnTo>
                  <a:pt x="169284" y="10300"/>
                </a:lnTo>
                <a:lnTo>
                  <a:pt x="169284" y="12967"/>
                </a:lnTo>
                <a:lnTo>
                  <a:pt x="165426" y="12967"/>
                </a:lnTo>
                <a:lnTo>
                  <a:pt x="165426" y="17015"/>
                </a:lnTo>
                <a:lnTo>
                  <a:pt x="28373" y="17015"/>
                </a:lnTo>
                <a:lnTo>
                  <a:pt x="28373" y="6180"/>
                </a:lnTo>
                <a:close/>
                <a:moveTo>
                  <a:pt x="102501" y="18456"/>
                </a:moveTo>
                <a:lnTo>
                  <a:pt x="102501" y="21587"/>
                </a:lnTo>
                <a:lnTo>
                  <a:pt x="95143" y="21587"/>
                </a:lnTo>
                <a:lnTo>
                  <a:pt x="95143" y="18456"/>
                </a:lnTo>
                <a:close/>
                <a:moveTo>
                  <a:pt x="21753" y="14253"/>
                </a:moveTo>
                <a:lnTo>
                  <a:pt x="21753" y="17003"/>
                </a:lnTo>
                <a:lnTo>
                  <a:pt x="21753" y="21599"/>
                </a:lnTo>
                <a:lnTo>
                  <a:pt x="14407" y="21599"/>
                </a:lnTo>
                <a:lnTo>
                  <a:pt x="14407" y="18479"/>
                </a:lnTo>
                <a:lnTo>
                  <a:pt x="18634" y="18479"/>
                </a:lnTo>
                <a:lnTo>
                  <a:pt x="18634" y="14253"/>
                </a:lnTo>
                <a:close/>
                <a:moveTo>
                  <a:pt x="4846" y="14336"/>
                </a:moveTo>
                <a:lnTo>
                  <a:pt x="4846" y="18479"/>
                </a:lnTo>
                <a:lnTo>
                  <a:pt x="8906" y="18479"/>
                </a:lnTo>
                <a:lnTo>
                  <a:pt x="8906" y="21682"/>
                </a:lnTo>
                <a:lnTo>
                  <a:pt x="1548" y="21682"/>
                </a:lnTo>
                <a:lnTo>
                  <a:pt x="1548" y="14336"/>
                </a:lnTo>
                <a:close/>
                <a:moveTo>
                  <a:pt x="12931" y="18479"/>
                </a:moveTo>
                <a:lnTo>
                  <a:pt x="12931" y="21682"/>
                </a:lnTo>
                <a:lnTo>
                  <a:pt x="10359" y="21682"/>
                </a:lnTo>
                <a:lnTo>
                  <a:pt x="10359" y="18479"/>
                </a:lnTo>
                <a:close/>
                <a:moveTo>
                  <a:pt x="174427" y="14431"/>
                </a:moveTo>
                <a:lnTo>
                  <a:pt x="174427" y="21682"/>
                </a:lnTo>
                <a:lnTo>
                  <a:pt x="166890" y="21682"/>
                </a:lnTo>
                <a:lnTo>
                  <a:pt x="166890" y="18479"/>
                </a:lnTo>
                <a:lnTo>
                  <a:pt x="170748" y="18479"/>
                </a:lnTo>
                <a:lnTo>
                  <a:pt x="170748" y="14431"/>
                </a:lnTo>
                <a:close/>
                <a:moveTo>
                  <a:pt x="183500" y="14431"/>
                </a:moveTo>
                <a:lnTo>
                  <a:pt x="183500" y="18479"/>
                </a:lnTo>
                <a:lnTo>
                  <a:pt x="187274" y="18479"/>
                </a:lnTo>
                <a:lnTo>
                  <a:pt x="187274" y="21682"/>
                </a:lnTo>
                <a:lnTo>
                  <a:pt x="179737" y="21682"/>
                </a:lnTo>
                <a:lnTo>
                  <a:pt x="179737" y="14431"/>
                </a:lnTo>
                <a:close/>
                <a:moveTo>
                  <a:pt x="343972" y="18479"/>
                </a:moveTo>
                <a:lnTo>
                  <a:pt x="343972" y="21682"/>
                </a:lnTo>
                <a:lnTo>
                  <a:pt x="341591" y="21682"/>
                </a:lnTo>
                <a:lnTo>
                  <a:pt x="341591" y="18479"/>
                </a:lnTo>
                <a:close/>
                <a:moveTo>
                  <a:pt x="26897" y="18479"/>
                </a:moveTo>
                <a:lnTo>
                  <a:pt x="26897" y="21694"/>
                </a:lnTo>
                <a:lnTo>
                  <a:pt x="23218" y="21694"/>
                </a:lnTo>
                <a:lnTo>
                  <a:pt x="23218" y="18479"/>
                </a:lnTo>
                <a:close/>
                <a:moveTo>
                  <a:pt x="93667" y="18479"/>
                </a:moveTo>
                <a:lnTo>
                  <a:pt x="93667" y="21694"/>
                </a:lnTo>
                <a:lnTo>
                  <a:pt x="28373" y="21694"/>
                </a:lnTo>
                <a:lnTo>
                  <a:pt x="28373" y="18479"/>
                </a:lnTo>
                <a:close/>
                <a:moveTo>
                  <a:pt x="165426" y="18479"/>
                </a:moveTo>
                <a:lnTo>
                  <a:pt x="165426" y="21694"/>
                </a:lnTo>
                <a:lnTo>
                  <a:pt x="103966" y="21694"/>
                </a:lnTo>
                <a:lnTo>
                  <a:pt x="103966" y="18479"/>
                </a:lnTo>
                <a:close/>
                <a:moveTo>
                  <a:pt x="178285" y="14431"/>
                </a:moveTo>
                <a:lnTo>
                  <a:pt x="178285" y="21694"/>
                </a:lnTo>
                <a:lnTo>
                  <a:pt x="175903" y="21694"/>
                </a:lnTo>
                <a:lnTo>
                  <a:pt x="175903" y="14431"/>
                </a:lnTo>
                <a:close/>
                <a:moveTo>
                  <a:pt x="325982" y="18479"/>
                </a:moveTo>
                <a:lnTo>
                  <a:pt x="325982" y="21694"/>
                </a:lnTo>
                <a:lnTo>
                  <a:pt x="188738" y="21694"/>
                </a:lnTo>
                <a:lnTo>
                  <a:pt x="188738" y="18479"/>
                </a:lnTo>
                <a:close/>
                <a:moveTo>
                  <a:pt x="331125" y="18479"/>
                </a:moveTo>
                <a:lnTo>
                  <a:pt x="331125" y="21694"/>
                </a:lnTo>
                <a:lnTo>
                  <a:pt x="327458" y="21694"/>
                </a:lnTo>
                <a:lnTo>
                  <a:pt x="327458" y="18479"/>
                </a:lnTo>
                <a:close/>
                <a:moveTo>
                  <a:pt x="335733" y="14431"/>
                </a:moveTo>
                <a:lnTo>
                  <a:pt x="335733" y="18479"/>
                </a:lnTo>
                <a:lnTo>
                  <a:pt x="340126" y="18479"/>
                </a:lnTo>
                <a:lnTo>
                  <a:pt x="340126" y="21694"/>
                </a:lnTo>
                <a:lnTo>
                  <a:pt x="332780" y="21694"/>
                </a:lnTo>
                <a:lnTo>
                  <a:pt x="332780" y="14431"/>
                </a:lnTo>
                <a:close/>
                <a:moveTo>
                  <a:pt x="352711" y="14431"/>
                </a:moveTo>
                <a:lnTo>
                  <a:pt x="352711" y="21694"/>
                </a:lnTo>
                <a:lnTo>
                  <a:pt x="345448" y="21694"/>
                </a:lnTo>
                <a:lnTo>
                  <a:pt x="345448" y="18479"/>
                </a:lnTo>
                <a:lnTo>
                  <a:pt x="349497" y="18479"/>
                </a:lnTo>
                <a:lnTo>
                  <a:pt x="349497" y="14431"/>
                </a:lnTo>
                <a:close/>
                <a:moveTo>
                  <a:pt x="17527" y="23242"/>
                </a:moveTo>
                <a:lnTo>
                  <a:pt x="17527" y="26445"/>
                </a:lnTo>
                <a:lnTo>
                  <a:pt x="5954" y="26445"/>
                </a:lnTo>
                <a:lnTo>
                  <a:pt x="5954" y="23242"/>
                </a:lnTo>
                <a:close/>
                <a:moveTo>
                  <a:pt x="21753" y="23242"/>
                </a:moveTo>
                <a:lnTo>
                  <a:pt x="21753" y="26445"/>
                </a:lnTo>
                <a:lnTo>
                  <a:pt x="19003" y="26445"/>
                </a:lnTo>
                <a:lnTo>
                  <a:pt x="19003" y="23242"/>
                </a:lnTo>
                <a:close/>
                <a:moveTo>
                  <a:pt x="4489" y="23254"/>
                </a:moveTo>
                <a:lnTo>
                  <a:pt x="4489" y="26469"/>
                </a:lnTo>
                <a:lnTo>
                  <a:pt x="1548" y="26469"/>
                </a:lnTo>
                <a:lnTo>
                  <a:pt x="1548" y="23254"/>
                </a:lnTo>
                <a:close/>
                <a:moveTo>
                  <a:pt x="335531" y="23254"/>
                </a:moveTo>
                <a:lnTo>
                  <a:pt x="335531" y="26469"/>
                </a:lnTo>
                <a:lnTo>
                  <a:pt x="332590" y="26469"/>
                </a:lnTo>
                <a:lnTo>
                  <a:pt x="332590" y="23254"/>
                </a:lnTo>
                <a:close/>
                <a:moveTo>
                  <a:pt x="348592" y="23254"/>
                </a:moveTo>
                <a:lnTo>
                  <a:pt x="348592" y="26469"/>
                </a:lnTo>
                <a:lnTo>
                  <a:pt x="337007" y="26469"/>
                </a:lnTo>
                <a:lnTo>
                  <a:pt x="337007" y="23254"/>
                </a:lnTo>
                <a:close/>
                <a:moveTo>
                  <a:pt x="352795" y="23254"/>
                </a:moveTo>
                <a:lnTo>
                  <a:pt x="352795" y="26469"/>
                </a:lnTo>
                <a:lnTo>
                  <a:pt x="350044" y="26469"/>
                </a:lnTo>
                <a:lnTo>
                  <a:pt x="350044" y="23254"/>
                </a:lnTo>
                <a:close/>
                <a:moveTo>
                  <a:pt x="4489" y="27921"/>
                </a:moveTo>
                <a:lnTo>
                  <a:pt x="4489" y="88357"/>
                </a:lnTo>
                <a:lnTo>
                  <a:pt x="1548" y="88357"/>
                </a:lnTo>
                <a:lnTo>
                  <a:pt x="1548" y="27921"/>
                </a:lnTo>
                <a:close/>
                <a:moveTo>
                  <a:pt x="335531" y="27921"/>
                </a:moveTo>
                <a:lnTo>
                  <a:pt x="335531" y="88357"/>
                </a:lnTo>
                <a:lnTo>
                  <a:pt x="332590" y="88357"/>
                </a:lnTo>
                <a:lnTo>
                  <a:pt x="332590" y="27921"/>
                </a:lnTo>
                <a:close/>
                <a:moveTo>
                  <a:pt x="21753" y="27921"/>
                </a:moveTo>
                <a:lnTo>
                  <a:pt x="21753" y="88452"/>
                </a:lnTo>
                <a:lnTo>
                  <a:pt x="19003" y="88452"/>
                </a:lnTo>
                <a:lnTo>
                  <a:pt x="19003" y="27921"/>
                </a:lnTo>
                <a:close/>
                <a:moveTo>
                  <a:pt x="352795" y="27945"/>
                </a:moveTo>
                <a:lnTo>
                  <a:pt x="352795" y="88464"/>
                </a:lnTo>
                <a:lnTo>
                  <a:pt x="350044" y="88464"/>
                </a:lnTo>
                <a:lnTo>
                  <a:pt x="350044" y="27945"/>
                </a:lnTo>
                <a:close/>
                <a:moveTo>
                  <a:pt x="8894" y="89833"/>
                </a:moveTo>
                <a:lnTo>
                  <a:pt x="8894" y="92679"/>
                </a:lnTo>
                <a:lnTo>
                  <a:pt x="5954" y="92679"/>
                </a:lnTo>
                <a:lnTo>
                  <a:pt x="5954" y="89833"/>
                </a:lnTo>
                <a:close/>
                <a:moveTo>
                  <a:pt x="17527" y="27921"/>
                </a:moveTo>
                <a:lnTo>
                  <a:pt x="17527" y="88452"/>
                </a:lnTo>
                <a:lnTo>
                  <a:pt x="12931" y="88452"/>
                </a:lnTo>
                <a:lnTo>
                  <a:pt x="12931" y="92679"/>
                </a:lnTo>
                <a:lnTo>
                  <a:pt x="10359" y="92679"/>
                </a:lnTo>
                <a:lnTo>
                  <a:pt x="10359" y="88369"/>
                </a:lnTo>
                <a:lnTo>
                  <a:pt x="5954" y="88369"/>
                </a:lnTo>
                <a:lnTo>
                  <a:pt x="5954" y="27921"/>
                </a:lnTo>
                <a:close/>
                <a:moveTo>
                  <a:pt x="17527" y="89929"/>
                </a:moveTo>
                <a:lnTo>
                  <a:pt x="17527" y="92679"/>
                </a:lnTo>
                <a:lnTo>
                  <a:pt x="14407" y="92679"/>
                </a:lnTo>
                <a:lnTo>
                  <a:pt x="14407" y="89929"/>
                </a:lnTo>
                <a:close/>
                <a:moveTo>
                  <a:pt x="339960" y="89833"/>
                </a:moveTo>
                <a:lnTo>
                  <a:pt x="339960" y="92679"/>
                </a:lnTo>
                <a:lnTo>
                  <a:pt x="337007" y="92679"/>
                </a:lnTo>
                <a:lnTo>
                  <a:pt x="337007" y="89833"/>
                </a:lnTo>
                <a:close/>
                <a:moveTo>
                  <a:pt x="348568" y="89929"/>
                </a:moveTo>
                <a:lnTo>
                  <a:pt x="348568" y="92679"/>
                </a:lnTo>
                <a:lnTo>
                  <a:pt x="345448" y="92679"/>
                </a:lnTo>
                <a:lnTo>
                  <a:pt x="345448" y="89929"/>
                </a:lnTo>
                <a:close/>
                <a:moveTo>
                  <a:pt x="348592" y="27945"/>
                </a:moveTo>
                <a:lnTo>
                  <a:pt x="348592" y="88464"/>
                </a:lnTo>
                <a:lnTo>
                  <a:pt x="343984" y="88464"/>
                </a:lnTo>
                <a:lnTo>
                  <a:pt x="343984" y="92691"/>
                </a:lnTo>
                <a:lnTo>
                  <a:pt x="341412" y="92691"/>
                </a:lnTo>
                <a:lnTo>
                  <a:pt x="341412" y="88381"/>
                </a:lnTo>
                <a:lnTo>
                  <a:pt x="337007" y="88381"/>
                </a:lnTo>
                <a:lnTo>
                  <a:pt x="337007" y="27945"/>
                </a:lnTo>
                <a:close/>
                <a:moveTo>
                  <a:pt x="4489" y="89833"/>
                </a:moveTo>
                <a:lnTo>
                  <a:pt x="4489" y="94155"/>
                </a:lnTo>
                <a:lnTo>
                  <a:pt x="8894" y="94155"/>
                </a:lnTo>
                <a:lnTo>
                  <a:pt x="8894" y="97370"/>
                </a:lnTo>
                <a:lnTo>
                  <a:pt x="1548" y="97370"/>
                </a:lnTo>
                <a:lnTo>
                  <a:pt x="1548" y="89833"/>
                </a:lnTo>
                <a:close/>
                <a:moveTo>
                  <a:pt x="12931" y="94155"/>
                </a:moveTo>
                <a:lnTo>
                  <a:pt x="12931" y="97370"/>
                </a:lnTo>
                <a:lnTo>
                  <a:pt x="10359" y="97370"/>
                </a:lnTo>
                <a:lnTo>
                  <a:pt x="10359" y="94155"/>
                </a:lnTo>
                <a:close/>
                <a:moveTo>
                  <a:pt x="21753" y="89929"/>
                </a:moveTo>
                <a:lnTo>
                  <a:pt x="21753" y="97370"/>
                </a:lnTo>
                <a:lnTo>
                  <a:pt x="14407" y="97370"/>
                </a:lnTo>
                <a:lnTo>
                  <a:pt x="14407" y="94155"/>
                </a:lnTo>
                <a:lnTo>
                  <a:pt x="19003" y="94155"/>
                </a:lnTo>
                <a:lnTo>
                  <a:pt x="19003" y="89929"/>
                </a:lnTo>
                <a:close/>
                <a:moveTo>
                  <a:pt x="335531" y="89833"/>
                </a:moveTo>
                <a:lnTo>
                  <a:pt x="335531" y="94155"/>
                </a:lnTo>
                <a:lnTo>
                  <a:pt x="339936" y="94155"/>
                </a:lnTo>
                <a:lnTo>
                  <a:pt x="339936" y="97370"/>
                </a:lnTo>
                <a:lnTo>
                  <a:pt x="332590" y="97370"/>
                </a:lnTo>
                <a:lnTo>
                  <a:pt x="332590" y="89833"/>
                </a:lnTo>
                <a:close/>
                <a:moveTo>
                  <a:pt x="343984" y="94155"/>
                </a:moveTo>
                <a:lnTo>
                  <a:pt x="343984" y="97370"/>
                </a:lnTo>
                <a:lnTo>
                  <a:pt x="341412" y="97370"/>
                </a:lnTo>
                <a:lnTo>
                  <a:pt x="341412" y="94155"/>
                </a:lnTo>
                <a:close/>
                <a:moveTo>
                  <a:pt x="352795" y="89929"/>
                </a:moveTo>
                <a:lnTo>
                  <a:pt x="352795" y="97370"/>
                </a:lnTo>
                <a:lnTo>
                  <a:pt x="345448" y="97370"/>
                </a:lnTo>
                <a:lnTo>
                  <a:pt x="345448" y="94155"/>
                </a:lnTo>
                <a:lnTo>
                  <a:pt x="350044" y="94155"/>
                </a:lnTo>
                <a:lnTo>
                  <a:pt x="350044" y="89929"/>
                </a:lnTo>
                <a:close/>
                <a:moveTo>
                  <a:pt x="8894" y="98846"/>
                </a:moveTo>
                <a:lnTo>
                  <a:pt x="8894" y="101228"/>
                </a:lnTo>
                <a:lnTo>
                  <a:pt x="1548" y="101228"/>
                </a:lnTo>
                <a:lnTo>
                  <a:pt x="1548" y="98846"/>
                </a:lnTo>
                <a:close/>
                <a:moveTo>
                  <a:pt x="12931" y="98846"/>
                </a:moveTo>
                <a:lnTo>
                  <a:pt x="12931" y="101228"/>
                </a:lnTo>
                <a:lnTo>
                  <a:pt x="10359" y="101228"/>
                </a:lnTo>
                <a:lnTo>
                  <a:pt x="10359" y="98846"/>
                </a:lnTo>
                <a:close/>
                <a:moveTo>
                  <a:pt x="21670" y="98846"/>
                </a:moveTo>
                <a:lnTo>
                  <a:pt x="21670" y="101228"/>
                </a:lnTo>
                <a:lnTo>
                  <a:pt x="14407" y="101228"/>
                </a:lnTo>
                <a:lnTo>
                  <a:pt x="14407" y="98846"/>
                </a:lnTo>
                <a:close/>
                <a:moveTo>
                  <a:pt x="339936" y="98846"/>
                </a:moveTo>
                <a:lnTo>
                  <a:pt x="339936" y="101228"/>
                </a:lnTo>
                <a:lnTo>
                  <a:pt x="332590" y="101228"/>
                </a:lnTo>
                <a:lnTo>
                  <a:pt x="332590" y="98846"/>
                </a:lnTo>
                <a:close/>
                <a:moveTo>
                  <a:pt x="343984" y="98846"/>
                </a:moveTo>
                <a:lnTo>
                  <a:pt x="343984" y="101228"/>
                </a:lnTo>
                <a:lnTo>
                  <a:pt x="341412" y="101228"/>
                </a:lnTo>
                <a:lnTo>
                  <a:pt x="341412" y="98846"/>
                </a:lnTo>
                <a:close/>
                <a:moveTo>
                  <a:pt x="352664" y="98846"/>
                </a:moveTo>
                <a:lnTo>
                  <a:pt x="352664" y="101228"/>
                </a:lnTo>
                <a:lnTo>
                  <a:pt x="345460" y="101228"/>
                </a:lnTo>
                <a:lnTo>
                  <a:pt x="345460" y="98846"/>
                </a:lnTo>
                <a:close/>
                <a:moveTo>
                  <a:pt x="12931" y="102692"/>
                </a:moveTo>
                <a:lnTo>
                  <a:pt x="12931" y="105871"/>
                </a:lnTo>
                <a:lnTo>
                  <a:pt x="10359" y="105871"/>
                </a:lnTo>
                <a:lnTo>
                  <a:pt x="10359" y="102692"/>
                </a:lnTo>
                <a:close/>
                <a:moveTo>
                  <a:pt x="343984" y="102692"/>
                </a:moveTo>
                <a:lnTo>
                  <a:pt x="343984" y="105871"/>
                </a:lnTo>
                <a:lnTo>
                  <a:pt x="341412" y="105871"/>
                </a:lnTo>
                <a:lnTo>
                  <a:pt x="341412" y="102692"/>
                </a:lnTo>
                <a:close/>
                <a:moveTo>
                  <a:pt x="8894" y="102692"/>
                </a:moveTo>
                <a:lnTo>
                  <a:pt x="8894" y="105871"/>
                </a:lnTo>
                <a:lnTo>
                  <a:pt x="4489" y="105871"/>
                </a:lnTo>
                <a:lnTo>
                  <a:pt x="4489" y="110229"/>
                </a:lnTo>
                <a:lnTo>
                  <a:pt x="1548" y="110229"/>
                </a:lnTo>
                <a:lnTo>
                  <a:pt x="1548" y="102692"/>
                </a:lnTo>
                <a:close/>
                <a:moveTo>
                  <a:pt x="8894" y="107336"/>
                </a:moveTo>
                <a:lnTo>
                  <a:pt x="8894" y="110229"/>
                </a:lnTo>
                <a:lnTo>
                  <a:pt x="5954" y="110229"/>
                </a:lnTo>
                <a:lnTo>
                  <a:pt x="5954" y="107336"/>
                </a:lnTo>
                <a:close/>
                <a:moveTo>
                  <a:pt x="339936" y="102692"/>
                </a:moveTo>
                <a:lnTo>
                  <a:pt x="339936" y="105871"/>
                </a:lnTo>
                <a:lnTo>
                  <a:pt x="335531" y="105871"/>
                </a:lnTo>
                <a:lnTo>
                  <a:pt x="335531" y="110229"/>
                </a:lnTo>
                <a:lnTo>
                  <a:pt x="332590" y="110229"/>
                </a:lnTo>
                <a:lnTo>
                  <a:pt x="332590" y="102692"/>
                </a:lnTo>
                <a:close/>
                <a:moveTo>
                  <a:pt x="339936" y="107336"/>
                </a:moveTo>
                <a:lnTo>
                  <a:pt x="339936" y="110229"/>
                </a:lnTo>
                <a:lnTo>
                  <a:pt x="337007" y="110229"/>
                </a:lnTo>
                <a:lnTo>
                  <a:pt x="337007" y="107336"/>
                </a:lnTo>
                <a:close/>
                <a:moveTo>
                  <a:pt x="21753" y="102692"/>
                </a:moveTo>
                <a:lnTo>
                  <a:pt x="21753" y="110312"/>
                </a:lnTo>
                <a:lnTo>
                  <a:pt x="19003" y="110312"/>
                </a:lnTo>
                <a:lnTo>
                  <a:pt x="19003" y="105871"/>
                </a:lnTo>
                <a:lnTo>
                  <a:pt x="14407" y="105871"/>
                </a:lnTo>
                <a:lnTo>
                  <a:pt x="14407" y="102692"/>
                </a:lnTo>
                <a:close/>
                <a:moveTo>
                  <a:pt x="348568" y="107324"/>
                </a:moveTo>
                <a:lnTo>
                  <a:pt x="348568" y="110312"/>
                </a:lnTo>
                <a:lnTo>
                  <a:pt x="345448" y="110312"/>
                </a:lnTo>
                <a:lnTo>
                  <a:pt x="345448" y="107324"/>
                </a:lnTo>
                <a:close/>
                <a:moveTo>
                  <a:pt x="352795" y="102692"/>
                </a:moveTo>
                <a:lnTo>
                  <a:pt x="352795" y="110312"/>
                </a:lnTo>
                <a:lnTo>
                  <a:pt x="350044" y="110312"/>
                </a:lnTo>
                <a:lnTo>
                  <a:pt x="350044" y="105871"/>
                </a:lnTo>
                <a:lnTo>
                  <a:pt x="345448" y="105871"/>
                </a:lnTo>
                <a:lnTo>
                  <a:pt x="345448" y="102692"/>
                </a:lnTo>
                <a:close/>
                <a:moveTo>
                  <a:pt x="17527" y="107336"/>
                </a:moveTo>
                <a:lnTo>
                  <a:pt x="17527" y="110336"/>
                </a:lnTo>
                <a:lnTo>
                  <a:pt x="14407" y="110336"/>
                </a:lnTo>
                <a:lnTo>
                  <a:pt x="14407" y="107336"/>
                </a:lnTo>
                <a:close/>
                <a:moveTo>
                  <a:pt x="4489" y="111705"/>
                </a:moveTo>
                <a:lnTo>
                  <a:pt x="4489" y="172046"/>
                </a:lnTo>
                <a:lnTo>
                  <a:pt x="1548" y="172046"/>
                </a:lnTo>
                <a:lnTo>
                  <a:pt x="1548" y="111705"/>
                </a:lnTo>
                <a:close/>
                <a:moveTo>
                  <a:pt x="12931" y="107336"/>
                </a:moveTo>
                <a:lnTo>
                  <a:pt x="12931" y="111789"/>
                </a:lnTo>
                <a:lnTo>
                  <a:pt x="17527" y="111789"/>
                </a:lnTo>
                <a:lnTo>
                  <a:pt x="17527" y="172046"/>
                </a:lnTo>
                <a:lnTo>
                  <a:pt x="5954" y="172046"/>
                </a:lnTo>
                <a:lnTo>
                  <a:pt x="5954" y="111705"/>
                </a:lnTo>
                <a:lnTo>
                  <a:pt x="10359" y="111705"/>
                </a:lnTo>
                <a:lnTo>
                  <a:pt x="10359" y="107336"/>
                </a:lnTo>
                <a:close/>
                <a:moveTo>
                  <a:pt x="21753" y="111789"/>
                </a:moveTo>
                <a:lnTo>
                  <a:pt x="21753" y="172046"/>
                </a:lnTo>
                <a:lnTo>
                  <a:pt x="19003" y="172046"/>
                </a:lnTo>
                <a:lnTo>
                  <a:pt x="19003" y="111789"/>
                </a:lnTo>
                <a:close/>
                <a:moveTo>
                  <a:pt x="335531" y="111705"/>
                </a:moveTo>
                <a:lnTo>
                  <a:pt x="335531" y="172046"/>
                </a:lnTo>
                <a:lnTo>
                  <a:pt x="332590" y="172046"/>
                </a:lnTo>
                <a:lnTo>
                  <a:pt x="332590" y="111705"/>
                </a:lnTo>
                <a:close/>
                <a:moveTo>
                  <a:pt x="343984" y="107336"/>
                </a:moveTo>
                <a:lnTo>
                  <a:pt x="343984" y="111789"/>
                </a:lnTo>
                <a:lnTo>
                  <a:pt x="348592" y="111789"/>
                </a:lnTo>
                <a:lnTo>
                  <a:pt x="348592" y="172046"/>
                </a:lnTo>
                <a:lnTo>
                  <a:pt x="337007" y="172046"/>
                </a:lnTo>
                <a:lnTo>
                  <a:pt x="337007" y="111705"/>
                </a:lnTo>
                <a:lnTo>
                  <a:pt x="341412" y="111705"/>
                </a:lnTo>
                <a:lnTo>
                  <a:pt x="341412" y="107336"/>
                </a:lnTo>
                <a:close/>
                <a:moveTo>
                  <a:pt x="352795" y="111789"/>
                </a:moveTo>
                <a:lnTo>
                  <a:pt x="352795" y="172046"/>
                </a:lnTo>
                <a:lnTo>
                  <a:pt x="350044" y="172046"/>
                </a:lnTo>
                <a:lnTo>
                  <a:pt x="350044" y="111789"/>
                </a:lnTo>
                <a:close/>
                <a:moveTo>
                  <a:pt x="4489" y="173522"/>
                </a:moveTo>
                <a:lnTo>
                  <a:pt x="4489" y="176737"/>
                </a:lnTo>
                <a:lnTo>
                  <a:pt x="1548" y="176737"/>
                </a:lnTo>
                <a:lnTo>
                  <a:pt x="1548" y="173522"/>
                </a:lnTo>
                <a:close/>
                <a:moveTo>
                  <a:pt x="17527" y="173522"/>
                </a:moveTo>
                <a:lnTo>
                  <a:pt x="17527" y="176737"/>
                </a:lnTo>
                <a:lnTo>
                  <a:pt x="5954" y="176737"/>
                </a:lnTo>
                <a:lnTo>
                  <a:pt x="5954" y="173522"/>
                </a:lnTo>
                <a:close/>
                <a:moveTo>
                  <a:pt x="21753" y="173522"/>
                </a:moveTo>
                <a:lnTo>
                  <a:pt x="21753" y="176737"/>
                </a:lnTo>
                <a:lnTo>
                  <a:pt x="19003" y="176737"/>
                </a:lnTo>
                <a:lnTo>
                  <a:pt x="19003" y="173522"/>
                </a:lnTo>
                <a:close/>
                <a:moveTo>
                  <a:pt x="335531" y="173522"/>
                </a:moveTo>
                <a:lnTo>
                  <a:pt x="335531" y="176737"/>
                </a:lnTo>
                <a:lnTo>
                  <a:pt x="332590" y="176737"/>
                </a:lnTo>
                <a:lnTo>
                  <a:pt x="332590" y="173522"/>
                </a:lnTo>
                <a:close/>
                <a:moveTo>
                  <a:pt x="348592" y="173522"/>
                </a:moveTo>
                <a:lnTo>
                  <a:pt x="348592" y="176737"/>
                </a:lnTo>
                <a:lnTo>
                  <a:pt x="337007" y="176737"/>
                </a:lnTo>
                <a:lnTo>
                  <a:pt x="337007" y="173522"/>
                </a:lnTo>
                <a:close/>
                <a:moveTo>
                  <a:pt x="352795" y="173522"/>
                </a:moveTo>
                <a:lnTo>
                  <a:pt x="352795" y="176737"/>
                </a:lnTo>
                <a:lnTo>
                  <a:pt x="350044" y="176737"/>
                </a:lnTo>
                <a:lnTo>
                  <a:pt x="350044" y="173522"/>
                </a:lnTo>
                <a:close/>
                <a:moveTo>
                  <a:pt x="331149" y="23147"/>
                </a:moveTo>
                <a:lnTo>
                  <a:pt x="331149" y="27921"/>
                </a:lnTo>
                <a:lnTo>
                  <a:pt x="331149" y="88357"/>
                </a:lnTo>
                <a:lnTo>
                  <a:pt x="331149" y="97370"/>
                </a:lnTo>
                <a:lnTo>
                  <a:pt x="331101" y="97370"/>
                </a:lnTo>
                <a:lnTo>
                  <a:pt x="331101" y="102692"/>
                </a:lnTo>
                <a:lnTo>
                  <a:pt x="331149" y="102692"/>
                </a:lnTo>
                <a:lnTo>
                  <a:pt x="331149" y="111693"/>
                </a:lnTo>
                <a:lnTo>
                  <a:pt x="331149" y="172046"/>
                </a:lnTo>
                <a:lnTo>
                  <a:pt x="331149" y="176832"/>
                </a:lnTo>
                <a:lnTo>
                  <a:pt x="188738" y="176832"/>
                </a:lnTo>
                <a:lnTo>
                  <a:pt x="188738" y="176737"/>
                </a:lnTo>
                <a:lnTo>
                  <a:pt x="165426" y="176737"/>
                </a:lnTo>
                <a:lnTo>
                  <a:pt x="165426" y="176832"/>
                </a:lnTo>
                <a:lnTo>
                  <a:pt x="104061" y="176832"/>
                </a:lnTo>
                <a:lnTo>
                  <a:pt x="104061" y="176737"/>
                </a:lnTo>
                <a:lnTo>
                  <a:pt x="93774" y="176737"/>
                </a:lnTo>
                <a:lnTo>
                  <a:pt x="93774" y="176832"/>
                </a:lnTo>
                <a:lnTo>
                  <a:pt x="23230" y="176832"/>
                </a:lnTo>
                <a:lnTo>
                  <a:pt x="23230" y="172046"/>
                </a:lnTo>
                <a:lnTo>
                  <a:pt x="23230" y="111789"/>
                </a:lnTo>
                <a:lnTo>
                  <a:pt x="23230" y="88452"/>
                </a:lnTo>
                <a:lnTo>
                  <a:pt x="23230" y="27921"/>
                </a:lnTo>
                <a:lnTo>
                  <a:pt x="23230" y="23147"/>
                </a:lnTo>
                <a:lnTo>
                  <a:pt x="165426" y="23147"/>
                </a:lnTo>
                <a:lnTo>
                  <a:pt x="165426" y="23242"/>
                </a:lnTo>
                <a:lnTo>
                  <a:pt x="188762" y="23242"/>
                </a:lnTo>
                <a:lnTo>
                  <a:pt x="188762" y="23147"/>
                </a:lnTo>
                <a:close/>
                <a:moveTo>
                  <a:pt x="102585" y="178297"/>
                </a:moveTo>
                <a:lnTo>
                  <a:pt x="102585" y="181333"/>
                </a:lnTo>
                <a:lnTo>
                  <a:pt x="95239" y="181333"/>
                </a:lnTo>
                <a:lnTo>
                  <a:pt x="95239" y="178297"/>
                </a:lnTo>
                <a:close/>
                <a:moveTo>
                  <a:pt x="26897" y="178285"/>
                </a:moveTo>
                <a:lnTo>
                  <a:pt x="26897" y="181416"/>
                </a:lnTo>
                <a:lnTo>
                  <a:pt x="23218" y="181416"/>
                </a:lnTo>
                <a:lnTo>
                  <a:pt x="23218" y="178285"/>
                </a:lnTo>
                <a:close/>
                <a:moveTo>
                  <a:pt x="325982" y="178285"/>
                </a:moveTo>
                <a:lnTo>
                  <a:pt x="325982" y="181416"/>
                </a:lnTo>
                <a:lnTo>
                  <a:pt x="188738" y="181416"/>
                </a:lnTo>
                <a:lnTo>
                  <a:pt x="188738" y="178285"/>
                </a:lnTo>
                <a:close/>
                <a:moveTo>
                  <a:pt x="93762" y="178297"/>
                </a:moveTo>
                <a:lnTo>
                  <a:pt x="93762" y="181428"/>
                </a:lnTo>
                <a:lnTo>
                  <a:pt x="28373" y="181428"/>
                </a:lnTo>
                <a:lnTo>
                  <a:pt x="28373" y="178297"/>
                </a:lnTo>
                <a:close/>
                <a:moveTo>
                  <a:pt x="165426" y="178297"/>
                </a:moveTo>
                <a:lnTo>
                  <a:pt x="165426" y="181428"/>
                </a:lnTo>
                <a:lnTo>
                  <a:pt x="104061" y="181428"/>
                </a:lnTo>
                <a:lnTo>
                  <a:pt x="104061" y="178297"/>
                </a:lnTo>
                <a:close/>
                <a:moveTo>
                  <a:pt x="331125" y="178297"/>
                </a:moveTo>
                <a:lnTo>
                  <a:pt x="331125" y="181428"/>
                </a:lnTo>
                <a:lnTo>
                  <a:pt x="327458" y="181428"/>
                </a:lnTo>
                <a:lnTo>
                  <a:pt x="327458" y="178297"/>
                </a:lnTo>
                <a:close/>
                <a:moveTo>
                  <a:pt x="12752" y="178297"/>
                </a:moveTo>
                <a:lnTo>
                  <a:pt x="12752" y="181607"/>
                </a:lnTo>
                <a:lnTo>
                  <a:pt x="10371" y="181607"/>
                </a:lnTo>
                <a:lnTo>
                  <a:pt x="10371" y="178297"/>
                </a:lnTo>
                <a:close/>
                <a:moveTo>
                  <a:pt x="343972" y="178297"/>
                </a:moveTo>
                <a:lnTo>
                  <a:pt x="343972" y="181607"/>
                </a:lnTo>
                <a:lnTo>
                  <a:pt x="341591" y="181607"/>
                </a:lnTo>
                <a:lnTo>
                  <a:pt x="341591" y="178297"/>
                </a:lnTo>
                <a:close/>
                <a:moveTo>
                  <a:pt x="169260" y="182881"/>
                </a:moveTo>
                <a:lnTo>
                  <a:pt x="169260" y="185548"/>
                </a:lnTo>
                <a:lnTo>
                  <a:pt x="166879" y="185548"/>
                </a:lnTo>
                <a:lnTo>
                  <a:pt x="166879" y="182881"/>
                </a:lnTo>
                <a:close/>
                <a:moveTo>
                  <a:pt x="174415" y="178285"/>
                </a:moveTo>
                <a:lnTo>
                  <a:pt x="174415" y="185548"/>
                </a:lnTo>
                <a:lnTo>
                  <a:pt x="170736" y="185548"/>
                </a:lnTo>
                <a:lnTo>
                  <a:pt x="170736" y="181416"/>
                </a:lnTo>
                <a:lnTo>
                  <a:pt x="166879" y="181416"/>
                </a:lnTo>
                <a:lnTo>
                  <a:pt x="166879" y="178285"/>
                </a:lnTo>
                <a:close/>
                <a:moveTo>
                  <a:pt x="187274" y="178285"/>
                </a:moveTo>
                <a:lnTo>
                  <a:pt x="187274" y="181416"/>
                </a:lnTo>
                <a:lnTo>
                  <a:pt x="183512" y="181416"/>
                </a:lnTo>
                <a:lnTo>
                  <a:pt x="183512" y="185548"/>
                </a:lnTo>
                <a:lnTo>
                  <a:pt x="179737" y="185548"/>
                </a:lnTo>
                <a:lnTo>
                  <a:pt x="179737" y="178285"/>
                </a:lnTo>
                <a:close/>
                <a:moveTo>
                  <a:pt x="187274" y="182881"/>
                </a:moveTo>
                <a:lnTo>
                  <a:pt x="187274" y="185548"/>
                </a:lnTo>
                <a:lnTo>
                  <a:pt x="184976" y="185548"/>
                </a:lnTo>
                <a:lnTo>
                  <a:pt x="184976" y="182881"/>
                </a:lnTo>
                <a:close/>
                <a:moveTo>
                  <a:pt x="178273" y="178297"/>
                </a:moveTo>
                <a:lnTo>
                  <a:pt x="178273" y="185560"/>
                </a:lnTo>
                <a:lnTo>
                  <a:pt x="175892" y="185560"/>
                </a:lnTo>
                <a:lnTo>
                  <a:pt x="175892" y="178297"/>
                </a:lnTo>
                <a:close/>
                <a:moveTo>
                  <a:pt x="348020" y="183059"/>
                </a:moveTo>
                <a:lnTo>
                  <a:pt x="348020" y="185643"/>
                </a:lnTo>
                <a:lnTo>
                  <a:pt x="345448" y="185643"/>
                </a:lnTo>
                <a:lnTo>
                  <a:pt x="345448" y="183059"/>
                </a:lnTo>
                <a:close/>
                <a:moveTo>
                  <a:pt x="8894" y="178297"/>
                </a:moveTo>
                <a:lnTo>
                  <a:pt x="8894" y="181607"/>
                </a:lnTo>
                <a:lnTo>
                  <a:pt x="4846" y="181607"/>
                </a:lnTo>
                <a:lnTo>
                  <a:pt x="4846" y="185655"/>
                </a:lnTo>
                <a:lnTo>
                  <a:pt x="1548" y="185655"/>
                </a:lnTo>
                <a:lnTo>
                  <a:pt x="1548" y="178297"/>
                </a:lnTo>
                <a:close/>
                <a:moveTo>
                  <a:pt x="8894" y="183083"/>
                </a:moveTo>
                <a:lnTo>
                  <a:pt x="8894" y="185655"/>
                </a:lnTo>
                <a:lnTo>
                  <a:pt x="6323" y="185655"/>
                </a:lnTo>
                <a:lnTo>
                  <a:pt x="6323" y="183083"/>
                </a:lnTo>
                <a:close/>
                <a:moveTo>
                  <a:pt x="17169" y="183083"/>
                </a:moveTo>
                <a:lnTo>
                  <a:pt x="17169" y="185655"/>
                </a:lnTo>
                <a:lnTo>
                  <a:pt x="14228" y="185655"/>
                </a:lnTo>
                <a:lnTo>
                  <a:pt x="14228" y="183083"/>
                </a:lnTo>
                <a:close/>
                <a:moveTo>
                  <a:pt x="21575" y="178297"/>
                </a:moveTo>
                <a:lnTo>
                  <a:pt x="21575" y="185655"/>
                </a:lnTo>
                <a:lnTo>
                  <a:pt x="18634" y="185655"/>
                </a:lnTo>
                <a:lnTo>
                  <a:pt x="18634" y="181607"/>
                </a:lnTo>
                <a:lnTo>
                  <a:pt x="14228" y="181607"/>
                </a:lnTo>
                <a:lnTo>
                  <a:pt x="14228" y="178297"/>
                </a:lnTo>
                <a:close/>
                <a:moveTo>
                  <a:pt x="340114" y="178297"/>
                </a:moveTo>
                <a:lnTo>
                  <a:pt x="340114" y="181607"/>
                </a:lnTo>
                <a:lnTo>
                  <a:pt x="335709" y="181607"/>
                </a:lnTo>
                <a:lnTo>
                  <a:pt x="335709" y="185655"/>
                </a:lnTo>
                <a:lnTo>
                  <a:pt x="332768" y="185655"/>
                </a:lnTo>
                <a:lnTo>
                  <a:pt x="332768" y="178297"/>
                </a:lnTo>
                <a:close/>
                <a:moveTo>
                  <a:pt x="340138" y="183083"/>
                </a:moveTo>
                <a:lnTo>
                  <a:pt x="340138" y="185655"/>
                </a:lnTo>
                <a:lnTo>
                  <a:pt x="337186" y="185655"/>
                </a:lnTo>
                <a:lnTo>
                  <a:pt x="337186" y="183083"/>
                </a:lnTo>
                <a:close/>
                <a:moveTo>
                  <a:pt x="352795" y="178297"/>
                </a:moveTo>
                <a:lnTo>
                  <a:pt x="352795" y="185655"/>
                </a:lnTo>
                <a:lnTo>
                  <a:pt x="349497" y="185655"/>
                </a:lnTo>
                <a:lnTo>
                  <a:pt x="349497" y="181607"/>
                </a:lnTo>
                <a:lnTo>
                  <a:pt x="345448" y="181607"/>
                </a:lnTo>
                <a:lnTo>
                  <a:pt x="345448" y="178297"/>
                </a:lnTo>
                <a:close/>
                <a:moveTo>
                  <a:pt x="4846" y="187107"/>
                </a:moveTo>
                <a:lnTo>
                  <a:pt x="4846" y="189691"/>
                </a:lnTo>
                <a:lnTo>
                  <a:pt x="1548" y="189691"/>
                </a:lnTo>
                <a:lnTo>
                  <a:pt x="1548" y="187107"/>
                </a:lnTo>
                <a:close/>
                <a:moveTo>
                  <a:pt x="21753" y="187107"/>
                </a:moveTo>
                <a:lnTo>
                  <a:pt x="21753" y="189691"/>
                </a:lnTo>
                <a:lnTo>
                  <a:pt x="18634" y="189691"/>
                </a:lnTo>
                <a:lnTo>
                  <a:pt x="18634" y="187107"/>
                </a:lnTo>
                <a:close/>
                <a:moveTo>
                  <a:pt x="174427" y="187024"/>
                </a:moveTo>
                <a:lnTo>
                  <a:pt x="174427" y="189691"/>
                </a:lnTo>
                <a:lnTo>
                  <a:pt x="170748" y="189691"/>
                </a:lnTo>
                <a:lnTo>
                  <a:pt x="170748" y="187024"/>
                </a:lnTo>
                <a:close/>
                <a:moveTo>
                  <a:pt x="178273" y="187024"/>
                </a:moveTo>
                <a:lnTo>
                  <a:pt x="178273" y="189691"/>
                </a:lnTo>
                <a:lnTo>
                  <a:pt x="175892" y="189691"/>
                </a:lnTo>
                <a:lnTo>
                  <a:pt x="175892" y="187024"/>
                </a:lnTo>
                <a:close/>
                <a:moveTo>
                  <a:pt x="183512" y="187024"/>
                </a:moveTo>
                <a:lnTo>
                  <a:pt x="183512" y="189691"/>
                </a:lnTo>
                <a:lnTo>
                  <a:pt x="179737" y="189691"/>
                </a:lnTo>
                <a:lnTo>
                  <a:pt x="179737" y="187024"/>
                </a:lnTo>
                <a:close/>
                <a:moveTo>
                  <a:pt x="335709" y="187107"/>
                </a:moveTo>
                <a:lnTo>
                  <a:pt x="335709" y="189691"/>
                </a:lnTo>
                <a:lnTo>
                  <a:pt x="332590" y="189691"/>
                </a:lnTo>
                <a:lnTo>
                  <a:pt x="332590" y="187107"/>
                </a:lnTo>
                <a:close/>
                <a:moveTo>
                  <a:pt x="352795" y="187107"/>
                </a:moveTo>
                <a:lnTo>
                  <a:pt x="352795" y="189691"/>
                </a:lnTo>
                <a:lnTo>
                  <a:pt x="349497" y="189691"/>
                </a:lnTo>
                <a:lnTo>
                  <a:pt x="349497" y="187107"/>
                </a:lnTo>
                <a:close/>
                <a:moveTo>
                  <a:pt x="325886" y="182881"/>
                </a:moveTo>
                <a:lnTo>
                  <a:pt x="325886" y="193715"/>
                </a:lnTo>
                <a:lnTo>
                  <a:pt x="188738" y="193715"/>
                </a:lnTo>
                <a:lnTo>
                  <a:pt x="188738" y="189691"/>
                </a:lnTo>
                <a:lnTo>
                  <a:pt x="184976" y="189691"/>
                </a:lnTo>
                <a:lnTo>
                  <a:pt x="184976" y="187024"/>
                </a:lnTo>
                <a:lnTo>
                  <a:pt x="188738" y="187024"/>
                </a:lnTo>
                <a:lnTo>
                  <a:pt x="188738" y="182881"/>
                </a:lnTo>
                <a:close/>
                <a:moveTo>
                  <a:pt x="26897" y="182893"/>
                </a:moveTo>
                <a:lnTo>
                  <a:pt x="26897" y="193727"/>
                </a:lnTo>
                <a:lnTo>
                  <a:pt x="23218" y="193727"/>
                </a:lnTo>
                <a:lnTo>
                  <a:pt x="23218" y="182893"/>
                </a:lnTo>
                <a:close/>
                <a:moveTo>
                  <a:pt x="165414" y="182893"/>
                </a:moveTo>
                <a:lnTo>
                  <a:pt x="165414" y="187036"/>
                </a:lnTo>
                <a:lnTo>
                  <a:pt x="169284" y="187036"/>
                </a:lnTo>
                <a:lnTo>
                  <a:pt x="169284" y="189703"/>
                </a:lnTo>
                <a:lnTo>
                  <a:pt x="165426" y="189703"/>
                </a:lnTo>
                <a:lnTo>
                  <a:pt x="165426" y="193727"/>
                </a:lnTo>
                <a:lnTo>
                  <a:pt x="28373" y="193727"/>
                </a:lnTo>
                <a:lnTo>
                  <a:pt x="28373" y="182893"/>
                </a:lnTo>
                <a:close/>
                <a:moveTo>
                  <a:pt x="331125" y="182893"/>
                </a:moveTo>
                <a:lnTo>
                  <a:pt x="331125" y="193727"/>
                </a:lnTo>
                <a:lnTo>
                  <a:pt x="327363" y="193727"/>
                </a:lnTo>
                <a:lnTo>
                  <a:pt x="327363" y="182893"/>
                </a:lnTo>
                <a:close/>
                <a:moveTo>
                  <a:pt x="169284" y="191155"/>
                </a:moveTo>
                <a:lnTo>
                  <a:pt x="169284" y="193739"/>
                </a:lnTo>
                <a:lnTo>
                  <a:pt x="166902" y="193739"/>
                </a:lnTo>
                <a:lnTo>
                  <a:pt x="166902" y="191155"/>
                </a:lnTo>
                <a:close/>
                <a:moveTo>
                  <a:pt x="187274" y="191155"/>
                </a:moveTo>
                <a:lnTo>
                  <a:pt x="187274" y="193739"/>
                </a:lnTo>
                <a:lnTo>
                  <a:pt x="184976" y="193739"/>
                </a:lnTo>
                <a:lnTo>
                  <a:pt x="184976" y="191155"/>
                </a:lnTo>
                <a:close/>
                <a:moveTo>
                  <a:pt x="8894" y="191155"/>
                </a:moveTo>
                <a:lnTo>
                  <a:pt x="8894" y="193918"/>
                </a:lnTo>
                <a:lnTo>
                  <a:pt x="6323" y="193918"/>
                </a:lnTo>
                <a:lnTo>
                  <a:pt x="6323" y="191155"/>
                </a:lnTo>
                <a:close/>
                <a:moveTo>
                  <a:pt x="12752" y="183059"/>
                </a:moveTo>
                <a:lnTo>
                  <a:pt x="12752" y="187107"/>
                </a:lnTo>
                <a:lnTo>
                  <a:pt x="17157" y="187107"/>
                </a:lnTo>
                <a:lnTo>
                  <a:pt x="17157" y="189691"/>
                </a:lnTo>
                <a:lnTo>
                  <a:pt x="12752" y="189691"/>
                </a:lnTo>
                <a:lnTo>
                  <a:pt x="12752" y="193918"/>
                </a:lnTo>
                <a:lnTo>
                  <a:pt x="10371" y="193918"/>
                </a:lnTo>
                <a:lnTo>
                  <a:pt x="10371" y="189691"/>
                </a:lnTo>
                <a:lnTo>
                  <a:pt x="6323" y="189691"/>
                </a:lnTo>
                <a:lnTo>
                  <a:pt x="6323" y="187107"/>
                </a:lnTo>
                <a:lnTo>
                  <a:pt x="10371" y="187107"/>
                </a:lnTo>
                <a:lnTo>
                  <a:pt x="10371" y="183059"/>
                </a:lnTo>
                <a:close/>
                <a:moveTo>
                  <a:pt x="17157" y="191155"/>
                </a:moveTo>
                <a:lnTo>
                  <a:pt x="17157" y="193918"/>
                </a:lnTo>
                <a:lnTo>
                  <a:pt x="14217" y="193918"/>
                </a:lnTo>
                <a:lnTo>
                  <a:pt x="14217" y="191155"/>
                </a:lnTo>
                <a:close/>
                <a:moveTo>
                  <a:pt x="340138" y="191155"/>
                </a:moveTo>
                <a:lnTo>
                  <a:pt x="340138" y="193918"/>
                </a:lnTo>
                <a:lnTo>
                  <a:pt x="337186" y="193918"/>
                </a:lnTo>
                <a:lnTo>
                  <a:pt x="337186" y="191155"/>
                </a:lnTo>
                <a:close/>
                <a:moveTo>
                  <a:pt x="343984" y="183059"/>
                </a:moveTo>
                <a:lnTo>
                  <a:pt x="343984" y="187107"/>
                </a:lnTo>
                <a:lnTo>
                  <a:pt x="348032" y="187107"/>
                </a:lnTo>
                <a:lnTo>
                  <a:pt x="348032" y="189691"/>
                </a:lnTo>
                <a:lnTo>
                  <a:pt x="343984" y="189691"/>
                </a:lnTo>
                <a:lnTo>
                  <a:pt x="343984" y="193918"/>
                </a:lnTo>
                <a:lnTo>
                  <a:pt x="341603" y="193918"/>
                </a:lnTo>
                <a:lnTo>
                  <a:pt x="341603" y="189691"/>
                </a:lnTo>
                <a:lnTo>
                  <a:pt x="337197" y="189691"/>
                </a:lnTo>
                <a:lnTo>
                  <a:pt x="337197" y="187107"/>
                </a:lnTo>
                <a:lnTo>
                  <a:pt x="341603" y="187107"/>
                </a:lnTo>
                <a:lnTo>
                  <a:pt x="341603" y="183059"/>
                </a:lnTo>
                <a:close/>
                <a:moveTo>
                  <a:pt x="348020" y="191155"/>
                </a:moveTo>
                <a:lnTo>
                  <a:pt x="348020" y="193918"/>
                </a:lnTo>
                <a:lnTo>
                  <a:pt x="345448" y="193918"/>
                </a:lnTo>
                <a:lnTo>
                  <a:pt x="345448" y="191155"/>
                </a:lnTo>
                <a:close/>
                <a:moveTo>
                  <a:pt x="102501" y="195192"/>
                </a:moveTo>
                <a:lnTo>
                  <a:pt x="102501" y="198323"/>
                </a:lnTo>
                <a:lnTo>
                  <a:pt x="95143" y="198323"/>
                </a:lnTo>
                <a:lnTo>
                  <a:pt x="95143" y="195192"/>
                </a:lnTo>
                <a:close/>
                <a:moveTo>
                  <a:pt x="26897" y="195192"/>
                </a:moveTo>
                <a:lnTo>
                  <a:pt x="26897" y="198406"/>
                </a:lnTo>
                <a:lnTo>
                  <a:pt x="23218" y="198406"/>
                </a:lnTo>
                <a:lnTo>
                  <a:pt x="23218" y="195192"/>
                </a:lnTo>
                <a:close/>
                <a:moveTo>
                  <a:pt x="178273" y="191144"/>
                </a:moveTo>
                <a:lnTo>
                  <a:pt x="178273" y="198406"/>
                </a:lnTo>
                <a:lnTo>
                  <a:pt x="175892" y="198406"/>
                </a:lnTo>
                <a:lnTo>
                  <a:pt x="175892" y="191144"/>
                </a:lnTo>
                <a:close/>
                <a:moveTo>
                  <a:pt x="331125" y="195192"/>
                </a:moveTo>
                <a:lnTo>
                  <a:pt x="331125" y="198406"/>
                </a:lnTo>
                <a:lnTo>
                  <a:pt x="327458" y="198406"/>
                </a:lnTo>
                <a:lnTo>
                  <a:pt x="327458" y="195192"/>
                </a:lnTo>
                <a:close/>
                <a:moveTo>
                  <a:pt x="4846" y="191144"/>
                </a:moveTo>
                <a:lnTo>
                  <a:pt x="4846" y="195370"/>
                </a:lnTo>
                <a:lnTo>
                  <a:pt x="8906" y="195370"/>
                </a:lnTo>
                <a:lnTo>
                  <a:pt x="8906" y="198490"/>
                </a:lnTo>
                <a:lnTo>
                  <a:pt x="1548" y="198490"/>
                </a:lnTo>
                <a:lnTo>
                  <a:pt x="1548" y="191144"/>
                </a:lnTo>
                <a:close/>
                <a:moveTo>
                  <a:pt x="12740" y="195370"/>
                </a:moveTo>
                <a:lnTo>
                  <a:pt x="12740" y="198490"/>
                </a:lnTo>
                <a:lnTo>
                  <a:pt x="10359" y="198490"/>
                </a:lnTo>
                <a:lnTo>
                  <a:pt x="10359" y="195370"/>
                </a:lnTo>
                <a:close/>
                <a:moveTo>
                  <a:pt x="21575" y="191144"/>
                </a:moveTo>
                <a:lnTo>
                  <a:pt x="21575" y="198490"/>
                </a:lnTo>
                <a:lnTo>
                  <a:pt x="14228" y="198490"/>
                </a:lnTo>
                <a:lnTo>
                  <a:pt x="14228" y="195370"/>
                </a:lnTo>
                <a:lnTo>
                  <a:pt x="18634" y="195370"/>
                </a:lnTo>
                <a:lnTo>
                  <a:pt x="18634" y="191144"/>
                </a:lnTo>
                <a:close/>
                <a:moveTo>
                  <a:pt x="93667" y="195192"/>
                </a:moveTo>
                <a:lnTo>
                  <a:pt x="93667" y="198490"/>
                </a:lnTo>
                <a:lnTo>
                  <a:pt x="28373" y="198490"/>
                </a:lnTo>
                <a:lnTo>
                  <a:pt x="28373" y="195192"/>
                </a:lnTo>
                <a:close/>
                <a:moveTo>
                  <a:pt x="165426" y="195192"/>
                </a:moveTo>
                <a:lnTo>
                  <a:pt x="165426" y="198490"/>
                </a:lnTo>
                <a:lnTo>
                  <a:pt x="103966" y="198490"/>
                </a:lnTo>
                <a:lnTo>
                  <a:pt x="103966" y="195192"/>
                </a:lnTo>
                <a:close/>
                <a:moveTo>
                  <a:pt x="183512" y="191144"/>
                </a:moveTo>
                <a:lnTo>
                  <a:pt x="183512" y="195192"/>
                </a:lnTo>
                <a:lnTo>
                  <a:pt x="187274" y="195192"/>
                </a:lnTo>
                <a:lnTo>
                  <a:pt x="187274" y="198490"/>
                </a:lnTo>
                <a:lnTo>
                  <a:pt x="179737" y="198490"/>
                </a:lnTo>
                <a:lnTo>
                  <a:pt x="179737" y="191144"/>
                </a:lnTo>
                <a:close/>
                <a:moveTo>
                  <a:pt x="325982" y="195192"/>
                </a:moveTo>
                <a:lnTo>
                  <a:pt x="325982" y="198490"/>
                </a:lnTo>
                <a:lnTo>
                  <a:pt x="188738" y="198490"/>
                </a:lnTo>
                <a:lnTo>
                  <a:pt x="188738" y="195192"/>
                </a:lnTo>
                <a:close/>
                <a:moveTo>
                  <a:pt x="335733" y="191144"/>
                </a:moveTo>
                <a:lnTo>
                  <a:pt x="335733" y="195370"/>
                </a:lnTo>
                <a:lnTo>
                  <a:pt x="340126" y="195370"/>
                </a:lnTo>
                <a:lnTo>
                  <a:pt x="340126" y="198490"/>
                </a:lnTo>
                <a:lnTo>
                  <a:pt x="332780" y="198490"/>
                </a:lnTo>
                <a:lnTo>
                  <a:pt x="332780" y="191144"/>
                </a:lnTo>
                <a:close/>
                <a:moveTo>
                  <a:pt x="343972" y="195370"/>
                </a:moveTo>
                <a:lnTo>
                  <a:pt x="343972" y="198490"/>
                </a:lnTo>
                <a:lnTo>
                  <a:pt x="341591" y="198490"/>
                </a:lnTo>
                <a:lnTo>
                  <a:pt x="341591" y="195370"/>
                </a:lnTo>
                <a:close/>
                <a:moveTo>
                  <a:pt x="352795" y="191144"/>
                </a:moveTo>
                <a:lnTo>
                  <a:pt x="352795" y="198490"/>
                </a:lnTo>
                <a:lnTo>
                  <a:pt x="345448" y="198490"/>
                </a:lnTo>
                <a:lnTo>
                  <a:pt x="345448" y="195370"/>
                </a:lnTo>
                <a:lnTo>
                  <a:pt x="349497" y="195370"/>
                </a:lnTo>
                <a:lnTo>
                  <a:pt x="349497" y="191144"/>
                </a:lnTo>
                <a:close/>
                <a:moveTo>
                  <a:pt x="174415" y="191144"/>
                </a:moveTo>
                <a:lnTo>
                  <a:pt x="174415" y="198502"/>
                </a:lnTo>
                <a:lnTo>
                  <a:pt x="166879" y="198502"/>
                </a:lnTo>
                <a:lnTo>
                  <a:pt x="166879" y="195192"/>
                </a:lnTo>
                <a:lnTo>
                  <a:pt x="170736" y="195192"/>
                </a:lnTo>
                <a:lnTo>
                  <a:pt x="170736" y="191144"/>
                </a:lnTo>
                <a:close/>
                <a:moveTo>
                  <a:pt x="1" y="1"/>
                </a:moveTo>
                <a:lnTo>
                  <a:pt x="1" y="23147"/>
                </a:lnTo>
                <a:lnTo>
                  <a:pt x="84" y="23147"/>
                </a:lnTo>
                <a:lnTo>
                  <a:pt x="84" y="27921"/>
                </a:lnTo>
                <a:lnTo>
                  <a:pt x="84" y="88357"/>
                </a:lnTo>
                <a:lnTo>
                  <a:pt x="84" y="97370"/>
                </a:lnTo>
                <a:lnTo>
                  <a:pt x="84" y="102692"/>
                </a:lnTo>
                <a:lnTo>
                  <a:pt x="84" y="111693"/>
                </a:lnTo>
                <a:lnTo>
                  <a:pt x="84" y="172046"/>
                </a:lnTo>
                <a:lnTo>
                  <a:pt x="84" y="176832"/>
                </a:lnTo>
                <a:lnTo>
                  <a:pt x="84" y="178213"/>
                </a:lnTo>
                <a:lnTo>
                  <a:pt x="84" y="187131"/>
                </a:lnTo>
                <a:lnTo>
                  <a:pt x="84" y="189703"/>
                </a:lnTo>
                <a:lnTo>
                  <a:pt x="84" y="199990"/>
                </a:lnTo>
                <a:lnTo>
                  <a:pt x="354247" y="199990"/>
                </a:lnTo>
                <a:lnTo>
                  <a:pt x="354247" y="189691"/>
                </a:lnTo>
                <a:lnTo>
                  <a:pt x="354247" y="187107"/>
                </a:lnTo>
                <a:lnTo>
                  <a:pt x="354247" y="178190"/>
                </a:lnTo>
                <a:lnTo>
                  <a:pt x="354247" y="176808"/>
                </a:lnTo>
                <a:lnTo>
                  <a:pt x="354247" y="172034"/>
                </a:lnTo>
                <a:lnTo>
                  <a:pt x="354247" y="111777"/>
                </a:lnTo>
                <a:lnTo>
                  <a:pt x="354247" y="88440"/>
                </a:lnTo>
                <a:lnTo>
                  <a:pt x="354247" y="27909"/>
                </a:lnTo>
                <a:lnTo>
                  <a:pt x="354247" y="23218"/>
                </a:lnTo>
                <a:lnTo>
                  <a:pt x="354247" y="21742"/>
                </a:lnTo>
                <a:lnTo>
                  <a:pt x="354247" y="12919"/>
                </a:lnTo>
                <a:lnTo>
                  <a:pt x="354247" y="10348"/>
                </a:lnTo>
                <a:lnTo>
                  <a:pt x="354247" y="61"/>
                </a:lnTo>
                <a:lnTo>
                  <a:pt x="354188" y="61"/>
                </a:lnTo>
                <a:lnTo>
                  <a:pt x="35418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38"/>
          <p:cNvSpPr/>
          <p:nvPr/>
        </p:nvSpPr>
        <p:spPr>
          <a:xfrm>
            <a:off x="0" y="0"/>
            <a:ext cx="9144027" cy="5162242"/>
          </a:xfrm>
          <a:custGeom>
            <a:avLst/>
            <a:gdLst/>
            <a:ahLst/>
            <a:cxnLst/>
            <a:rect l="l" t="t" r="r" b="b"/>
            <a:pathLst>
              <a:path w="354248" h="199990" extrusionOk="0">
                <a:moveTo>
                  <a:pt x="102585" y="1477"/>
                </a:moveTo>
                <a:lnTo>
                  <a:pt x="102585" y="4609"/>
                </a:lnTo>
                <a:lnTo>
                  <a:pt x="95239" y="4609"/>
                </a:lnTo>
                <a:lnTo>
                  <a:pt x="95239" y="1477"/>
                </a:lnTo>
                <a:close/>
                <a:moveTo>
                  <a:pt x="12931" y="1573"/>
                </a:moveTo>
                <a:lnTo>
                  <a:pt x="12931" y="4692"/>
                </a:lnTo>
                <a:lnTo>
                  <a:pt x="10359" y="4692"/>
                </a:lnTo>
                <a:lnTo>
                  <a:pt x="10359" y="1573"/>
                </a:lnTo>
                <a:close/>
                <a:moveTo>
                  <a:pt x="26897" y="1573"/>
                </a:moveTo>
                <a:lnTo>
                  <a:pt x="26897" y="4692"/>
                </a:lnTo>
                <a:lnTo>
                  <a:pt x="23218" y="4692"/>
                </a:lnTo>
                <a:lnTo>
                  <a:pt x="23218" y="1573"/>
                </a:lnTo>
                <a:close/>
                <a:moveTo>
                  <a:pt x="93774" y="1477"/>
                </a:moveTo>
                <a:lnTo>
                  <a:pt x="93774" y="4692"/>
                </a:lnTo>
                <a:lnTo>
                  <a:pt x="28385" y="4692"/>
                </a:lnTo>
                <a:lnTo>
                  <a:pt x="28385" y="1477"/>
                </a:lnTo>
                <a:close/>
                <a:moveTo>
                  <a:pt x="165426" y="1477"/>
                </a:moveTo>
                <a:lnTo>
                  <a:pt x="165426" y="4692"/>
                </a:lnTo>
                <a:lnTo>
                  <a:pt x="104061" y="4692"/>
                </a:lnTo>
                <a:lnTo>
                  <a:pt x="104061" y="1477"/>
                </a:lnTo>
                <a:close/>
                <a:moveTo>
                  <a:pt x="325982" y="1477"/>
                </a:moveTo>
                <a:lnTo>
                  <a:pt x="325982" y="4692"/>
                </a:lnTo>
                <a:lnTo>
                  <a:pt x="188738" y="4692"/>
                </a:lnTo>
                <a:lnTo>
                  <a:pt x="188738" y="1477"/>
                </a:lnTo>
                <a:close/>
                <a:moveTo>
                  <a:pt x="331125" y="1573"/>
                </a:moveTo>
                <a:lnTo>
                  <a:pt x="331125" y="4692"/>
                </a:lnTo>
                <a:lnTo>
                  <a:pt x="327458" y="4692"/>
                </a:lnTo>
                <a:lnTo>
                  <a:pt x="327458" y="1573"/>
                </a:lnTo>
                <a:close/>
                <a:moveTo>
                  <a:pt x="343972" y="1573"/>
                </a:moveTo>
                <a:lnTo>
                  <a:pt x="343972" y="4692"/>
                </a:lnTo>
                <a:lnTo>
                  <a:pt x="341591" y="4692"/>
                </a:lnTo>
                <a:lnTo>
                  <a:pt x="341591" y="1573"/>
                </a:lnTo>
                <a:close/>
                <a:moveTo>
                  <a:pt x="8894" y="1573"/>
                </a:moveTo>
                <a:lnTo>
                  <a:pt x="8894" y="4692"/>
                </a:lnTo>
                <a:lnTo>
                  <a:pt x="4846" y="4692"/>
                </a:lnTo>
                <a:lnTo>
                  <a:pt x="4846" y="8835"/>
                </a:lnTo>
                <a:lnTo>
                  <a:pt x="1548" y="8835"/>
                </a:lnTo>
                <a:lnTo>
                  <a:pt x="1548" y="1573"/>
                </a:lnTo>
                <a:close/>
                <a:moveTo>
                  <a:pt x="8894" y="6168"/>
                </a:moveTo>
                <a:lnTo>
                  <a:pt x="8894" y="8835"/>
                </a:lnTo>
                <a:lnTo>
                  <a:pt x="6323" y="8835"/>
                </a:lnTo>
                <a:lnTo>
                  <a:pt x="6323" y="6168"/>
                </a:lnTo>
                <a:close/>
                <a:moveTo>
                  <a:pt x="169284" y="6168"/>
                </a:moveTo>
                <a:lnTo>
                  <a:pt x="169284" y="8835"/>
                </a:lnTo>
                <a:lnTo>
                  <a:pt x="166902" y="8835"/>
                </a:lnTo>
                <a:lnTo>
                  <a:pt x="166902" y="6168"/>
                </a:lnTo>
                <a:close/>
                <a:moveTo>
                  <a:pt x="174415" y="1477"/>
                </a:moveTo>
                <a:lnTo>
                  <a:pt x="174415" y="8835"/>
                </a:lnTo>
                <a:lnTo>
                  <a:pt x="170736" y="8835"/>
                </a:lnTo>
                <a:lnTo>
                  <a:pt x="170736" y="4692"/>
                </a:lnTo>
                <a:lnTo>
                  <a:pt x="166879" y="4692"/>
                </a:lnTo>
                <a:lnTo>
                  <a:pt x="166879" y="1477"/>
                </a:lnTo>
                <a:close/>
                <a:moveTo>
                  <a:pt x="178285" y="1573"/>
                </a:moveTo>
                <a:lnTo>
                  <a:pt x="178285" y="8835"/>
                </a:lnTo>
                <a:lnTo>
                  <a:pt x="175903" y="8835"/>
                </a:lnTo>
                <a:lnTo>
                  <a:pt x="175903" y="1573"/>
                </a:lnTo>
                <a:close/>
                <a:moveTo>
                  <a:pt x="187274" y="1477"/>
                </a:moveTo>
                <a:lnTo>
                  <a:pt x="187274" y="4692"/>
                </a:lnTo>
                <a:lnTo>
                  <a:pt x="183512" y="4692"/>
                </a:lnTo>
                <a:lnTo>
                  <a:pt x="183512" y="8835"/>
                </a:lnTo>
                <a:lnTo>
                  <a:pt x="179737" y="8835"/>
                </a:lnTo>
                <a:lnTo>
                  <a:pt x="179737" y="1477"/>
                </a:lnTo>
                <a:close/>
                <a:moveTo>
                  <a:pt x="187274" y="6168"/>
                </a:moveTo>
                <a:lnTo>
                  <a:pt x="187274" y="8835"/>
                </a:lnTo>
                <a:lnTo>
                  <a:pt x="184976" y="8835"/>
                </a:lnTo>
                <a:lnTo>
                  <a:pt x="184976" y="6168"/>
                </a:lnTo>
                <a:close/>
                <a:moveTo>
                  <a:pt x="17157" y="6168"/>
                </a:moveTo>
                <a:lnTo>
                  <a:pt x="17157" y="8919"/>
                </a:lnTo>
                <a:lnTo>
                  <a:pt x="14407" y="8919"/>
                </a:lnTo>
                <a:lnTo>
                  <a:pt x="14407" y="6168"/>
                </a:lnTo>
                <a:close/>
                <a:moveTo>
                  <a:pt x="21753" y="1573"/>
                </a:moveTo>
                <a:lnTo>
                  <a:pt x="21753" y="6168"/>
                </a:lnTo>
                <a:lnTo>
                  <a:pt x="21753" y="8919"/>
                </a:lnTo>
                <a:lnTo>
                  <a:pt x="18634" y="8919"/>
                </a:lnTo>
                <a:lnTo>
                  <a:pt x="18634" y="4692"/>
                </a:lnTo>
                <a:lnTo>
                  <a:pt x="14407" y="4692"/>
                </a:lnTo>
                <a:lnTo>
                  <a:pt x="14407" y="1573"/>
                </a:lnTo>
                <a:close/>
                <a:moveTo>
                  <a:pt x="340138" y="1573"/>
                </a:moveTo>
                <a:lnTo>
                  <a:pt x="340138" y="4692"/>
                </a:lnTo>
                <a:lnTo>
                  <a:pt x="335733" y="4692"/>
                </a:lnTo>
                <a:lnTo>
                  <a:pt x="335733" y="8919"/>
                </a:lnTo>
                <a:lnTo>
                  <a:pt x="332780" y="8919"/>
                </a:lnTo>
                <a:lnTo>
                  <a:pt x="332780" y="1573"/>
                </a:lnTo>
                <a:close/>
                <a:moveTo>
                  <a:pt x="340138" y="6168"/>
                </a:moveTo>
                <a:lnTo>
                  <a:pt x="340138" y="8919"/>
                </a:lnTo>
                <a:lnTo>
                  <a:pt x="337186" y="8919"/>
                </a:lnTo>
                <a:lnTo>
                  <a:pt x="337186" y="6168"/>
                </a:lnTo>
                <a:close/>
                <a:moveTo>
                  <a:pt x="348020" y="6168"/>
                </a:moveTo>
                <a:lnTo>
                  <a:pt x="348020" y="8919"/>
                </a:lnTo>
                <a:lnTo>
                  <a:pt x="345448" y="8919"/>
                </a:lnTo>
                <a:lnTo>
                  <a:pt x="345448" y="6168"/>
                </a:lnTo>
                <a:close/>
                <a:moveTo>
                  <a:pt x="352711" y="1573"/>
                </a:moveTo>
                <a:lnTo>
                  <a:pt x="352711" y="8919"/>
                </a:lnTo>
                <a:lnTo>
                  <a:pt x="349497" y="8919"/>
                </a:lnTo>
                <a:lnTo>
                  <a:pt x="349497" y="4692"/>
                </a:lnTo>
                <a:lnTo>
                  <a:pt x="345448" y="4692"/>
                </a:lnTo>
                <a:lnTo>
                  <a:pt x="345448" y="1573"/>
                </a:lnTo>
                <a:close/>
                <a:moveTo>
                  <a:pt x="21753" y="10395"/>
                </a:moveTo>
                <a:lnTo>
                  <a:pt x="21753" y="12776"/>
                </a:lnTo>
                <a:lnTo>
                  <a:pt x="18634" y="12776"/>
                </a:lnTo>
                <a:lnTo>
                  <a:pt x="18634" y="10395"/>
                </a:lnTo>
                <a:close/>
                <a:moveTo>
                  <a:pt x="4846" y="10288"/>
                </a:moveTo>
                <a:lnTo>
                  <a:pt x="4846" y="12860"/>
                </a:lnTo>
                <a:lnTo>
                  <a:pt x="1548" y="12860"/>
                </a:lnTo>
                <a:lnTo>
                  <a:pt x="1548" y="10288"/>
                </a:lnTo>
                <a:close/>
                <a:moveTo>
                  <a:pt x="174415" y="10288"/>
                </a:moveTo>
                <a:lnTo>
                  <a:pt x="174415" y="12955"/>
                </a:lnTo>
                <a:lnTo>
                  <a:pt x="170736" y="12955"/>
                </a:lnTo>
                <a:lnTo>
                  <a:pt x="170736" y="10288"/>
                </a:lnTo>
                <a:close/>
                <a:moveTo>
                  <a:pt x="178285" y="10288"/>
                </a:moveTo>
                <a:lnTo>
                  <a:pt x="178285" y="12955"/>
                </a:lnTo>
                <a:lnTo>
                  <a:pt x="175903" y="12955"/>
                </a:lnTo>
                <a:lnTo>
                  <a:pt x="175903" y="10288"/>
                </a:lnTo>
                <a:close/>
                <a:moveTo>
                  <a:pt x="183512" y="10288"/>
                </a:moveTo>
                <a:lnTo>
                  <a:pt x="183512" y="12955"/>
                </a:lnTo>
                <a:lnTo>
                  <a:pt x="179737" y="12955"/>
                </a:lnTo>
                <a:lnTo>
                  <a:pt x="179737" y="10288"/>
                </a:lnTo>
                <a:close/>
                <a:moveTo>
                  <a:pt x="335709" y="10383"/>
                </a:moveTo>
                <a:lnTo>
                  <a:pt x="335709" y="12955"/>
                </a:lnTo>
                <a:lnTo>
                  <a:pt x="332590" y="12955"/>
                </a:lnTo>
                <a:lnTo>
                  <a:pt x="332590" y="10383"/>
                </a:lnTo>
                <a:close/>
                <a:moveTo>
                  <a:pt x="352711" y="10383"/>
                </a:moveTo>
                <a:lnTo>
                  <a:pt x="352711" y="12955"/>
                </a:lnTo>
                <a:lnTo>
                  <a:pt x="349497" y="12955"/>
                </a:lnTo>
                <a:lnTo>
                  <a:pt x="349497" y="10383"/>
                </a:lnTo>
                <a:close/>
                <a:moveTo>
                  <a:pt x="12943" y="6157"/>
                </a:moveTo>
                <a:lnTo>
                  <a:pt x="12943" y="10383"/>
                </a:lnTo>
                <a:lnTo>
                  <a:pt x="17169" y="10383"/>
                </a:lnTo>
                <a:lnTo>
                  <a:pt x="17169" y="12764"/>
                </a:lnTo>
                <a:lnTo>
                  <a:pt x="12943" y="12764"/>
                </a:lnTo>
                <a:lnTo>
                  <a:pt x="12943" y="16991"/>
                </a:lnTo>
                <a:lnTo>
                  <a:pt x="10371" y="16991"/>
                </a:lnTo>
                <a:lnTo>
                  <a:pt x="10371" y="12848"/>
                </a:lnTo>
                <a:lnTo>
                  <a:pt x="6323" y="12848"/>
                </a:lnTo>
                <a:lnTo>
                  <a:pt x="6323" y="10288"/>
                </a:lnTo>
                <a:lnTo>
                  <a:pt x="10371" y="10288"/>
                </a:lnTo>
                <a:lnTo>
                  <a:pt x="10371" y="6157"/>
                </a:lnTo>
                <a:close/>
                <a:moveTo>
                  <a:pt x="325886" y="6157"/>
                </a:moveTo>
                <a:lnTo>
                  <a:pt x="325886" y="16991"/>
                </a:lnTo>
                <a:lnTo>
                  <a:pt x="188738" y="16991"/>
                </a:lnTo>
                <a:lnTo>
                  <a:pt x="188738" y="12943"/>
                </a:lnTo>
                <a:lnTo>
                  <a:pt x="184976" y="12943"/>
                </a:lnTo>
                <a:lnTo>
                  <a:pt x="184976" y="10276"/>
                </a:lnTo>
                <a:lnTo>
                  <a:pt x="188738" y="10276"/>
                </a:lnTo>
                <a:lnTo>
                  <a:pt x="188738" y="6157"/>
                </a:lnTo>
                <a:close/>
                <a:moveTo>
                  <a:pt x="8894" y="14336"/>
                </a:moveTo>
                <a:lnTo>
                  <a:pt x="8894" y="17003"/>
                </a:lnTo>
                <a:lnTo>
                  <a:pt x="6323" y="17003"/>
                </a:lnTo>
                <a:lnTo>
                  <a:pt x="6323" y="14336"/>
                </a:lnTo>
                <a:close/>
                <a:moveTo>
                  <a:pt x="17157" y="14253"/>
                </a:moveTo>
                <a:lnTo>
                  <a:pt x="17157" y="17003"/>
                </a:lnTo>
                <a:lnTo>
                  <a:pt x="14407" y="17003"/>
                </a:lnTo>
                <a:lnTo>
                  <a:pt x="14407" y="14253"/>
                </a:lnTo>
                <a:close/>
                <a:moveTo>
                  <a:pt x="26897" y="6168"/>
                </a:moveTo>
                <a:lnTo>
                  <a:pt x="26897" y="17003"/>
                </a:lnTo>
                <a:lnTo>
                  <a:pt x="23218" y="17003"/>
                </a:lnTo>
                <a:lnTo>
                  <a:pt x="23218" y="12776"/>
                </a:lnTo>
                <a:lnTo>
                  <a:pt x="23218" y="10395"/>
                </a:lnTo>
                <a:lnTo>
                  <a:pt x="23218" y="6168"/>
                </a:lnTo>
                <a:close/>
                <a:moveTo>
                  <a:pt x="169260" y="14431"/>
                </a:moveTo>
                <a:lnTo>
                  <a:pt x="169260" y="17003"/>
                </a:lnTo>
                <a:lnTo>
                  <a:pt x="166879" y="17003"/>
                </a:lnTo>
                <a:lnTo>
                  <a:pt x="166879" y="14431"/>
                </a:lnTo>
                <a:close/>
                <a:moveTo>
                  <a:pt x="187274" y="14431"/>
                </a:moveTo>
                <a:lnTo>
                  <a:pt x="187274" y="17003"/>
                </a:lnTo>
                <a:lnTo>
                  <a:pt x="184976" y="17003"/>
                </a:lnTo>
                <a:lnTo>
                  <a:pt x="184976" y="14431"/>
                </a:lnTo>
                <a:close/>
                <a:moveTo>
                  <a:pt x="331125" y="6168"/>
                </a:moveTo>
                <a:lnTo>
                  <a:pt x="331125" y="17003"/>
                </a:lnTo>
                <a:lnTo>
                  <a:pt x="327363" y="17003"/>
                </a:lnTo>
                <a:lnTo>
                  <a:pt x="327363" y="6168"/>
                </a:lnTo>
                <a:close/>
                <a:moveTo>
                  <a:pt x="340138" y="14431"/>
                </a:moveTo>
                <a:lnTo>
                  <a:pt x="340138" y="17003"/>
                </a:lnTo>
                <a:lnTo>
                  <a:pt x="337186" y="17003"/>
                </a:lnTo>
                <a:lnTo>
                  <a:pt x="337186" y="14431"/>
                </a:lnTo>
                <a:close/>
                <a:moveTo>
                  <a:pt x="343972" y="6157"/>
                </a:moveTo>
                <a:lnTo>
                  <a:pt x="343972" y="10383"/>
                </a:lnTo>
                <a:lnTo>
                  <a:pt x="348020" y="10383"/>
                </a:lnTo>
                <a:lnTo>
                  <a:pt x="348020" y="12955"/>
                </a:lnTo>
                <a:lnTo>
                  <a:pt x="343972" y="12955"/>
                </a:lnTo>
                <a:lnTo>
                  <a:pt x="343972" y="17003"/>
                </a:lnTo>
                <a:lnTo>
                  <a:pt x="341591" y="17003"/>
                </a:lnTo>
                <a:lnTo>
                  <a:pt x="341591" y="12955"/>
                </a:lnTo>
                <a:lnTo>
                  <a:pt x="337186" y="12955"/>
                </a:lnTo>
                <a:lnTo>
                  <a:pt x="337186" y="10383"/>
                </a:lnTo>
                <a:lnTo>
                  <a:pt x="341591" y="10383"/>
                </a:lnTo>
                <a:lnTo>
                  <a:pt x="341591" y="6157"/>
                </a:lnTo>
                <a:close/>
                <a:moveTo>
                  <a:pt x="348020" y="14431"/>
                </a:moveTo>
                <a:lnTo>
                  <a:pt x="348020" y="17003"/>
                </a:lnTo>
                <a:lnTo>
                  <a:pt x="345448" y="17003"/>
                </a:lnTo>
                <a:lnTo>
                  <a:pt x="345448" y="14431"/>
                </a:lnTo>
                <a:close/>
                <a:moveTo>
                  <a:pt x="165426" y="6180"/>
                </a:moveTo>
                <a:lnTo>
                  <a:pt x="165426" y="10300"/>
                </a:lnTo>
                <a:lnTo>
                  <a:pt x="169284" y="10300"/>
                </a:lnTo>
                <a:lnTo>
                  <a:pt x="169284" y="12967"/>
                </a:lnTo>
                <a:lnTo>
                  <a:pt x="165426" y="12967"/>
                </a:lnTo>
                <a:lnTo>
                  <a:pt x="165426" y="17015"/>
                </a:lnTo>
                <a:lnTo>
                  <a:pt x="28373" y="17015"/>
                </a:lnTo>
                <a:lnTo>
                  <a:pt x="28373" y="6180"/>
                </a:lnTo>
                <a:close/>
                <a:moveTo>
                  <a:pt x="102501" y="18456"/>
                </a:moveTo>
                <a:lnTo>
                  <a:pt x="102501" y="21587"/>
                </a:lnTo>
                <a:lnTo>
                  <a:pt x="95143" y="21587"/>
                </a:lnTo>
                <a:lnTo>
                  <a:pt x="95143" y="18456"/>
                </a:lnTo>
                <a:close/>
                <a:moveTo>
                  <a:pt x="21753" y="14253"/>
                </a:moveTo>
                <a:lnTo>
                  <a:pt x="21753" y="17003"/>
                </a:lnTo>
                <a:lnTo>
                  <a:pt x="21753" y="21599"/>
                </a:lnTo>
                <a:lnTo>
                  <a:pt x="14407" y="21599"/>
                </a:lnTo>
                <a:lnTo>
                  <a:pt x="14407" y="18479"/>
                </a:lnTo>
                <a:lnTo>
                  <a:pt x="18634" y="18479"/>
                </a:lnTo>
                <a:lnTo>
                  <a:pt x="18634" y="14253"/>
                </a:lnTo>
                <a:close/>
                <a:moveTo>
                  <a:pt x="4846" y="14336"/>
                </a:moveTo>
                <a:lnTo>
                  <a:pt x="4846" y="18479"/>
                </a:lnTo>
                <a:lnTo>
                  <a:pt x="8906" y="18479"/>
                </a:lnTo>
                <a:lnTo>
                  <a:pt x="8906" y="21682"/>
                </a:lnTo>
                <a:lnTo>
                  <a:pt x="1548" y="21682"/>
                </a:lnTo>
                <a:lnTo>
                  <a:pt x="1548" y="14336"/>
                </a:lnTo>
                <a:close/>
                <a:moveTo>
                  <a:pt x="12931" y="18479"/>
                </a:moveTo>
                <a:lnTo>
                  <a:pt x="12931" y="21682"/>
                </a:lnTo>
                <a:lnTo>
                  <a:pt x="10359" y="21682"/>
                </a:lnTo>
                <a:lnTo>
                  <a:pt x="10359" y="18479"/>
                </a:lnTo>
                <a:close/>
                <a:moveTo>
                  <a:pt x="174427" y="14431"/>
                </a:moveTo>
                <a:lnTo>
                  <a:pt x="174427" y="21682"/>
                </a:lnTo>
                <a:lnTo>
                  <a:pt x="166890" y="21682"/>
                </a:lnTo>
                <a:lnTo>
                  <a:pt x="166890" y="18479"/>
                </a:lnTo>
                <a:lnTo>
                  <a:pt x="170748" y="18479"/>
                </a:lnTo>
                <a:lnTo>
                  <a:pt x="170748" y="14431"/>
                </a:lnTo>
                <a:close/>
                <a:moveTo>
                  <a:pt x="183500" y="14431"/>
                </a:moveTo>
                <a:lnTo>
                  <a:pt x="183500" y="18479"/>
                </a:lnTo>
                <a:lnTo>
                  <a:pt x="187274" y="18479"/>
                </a:lnTo>
                <a:lnTo>
                  <a:pt x="187274" y="21682"/>
                </a:lnTo>
                <a:lnTo>
                  <a:pt x="179737" y="21682"/>
                </a:lnTo>
                <a:lnTo>
                  <a:pt x="179737" y="14431"/>
                </a:lnTo>
                <a:close/>
                <a:moveTo>
                  <a:pt x="343972" y="18479"/>
                </a:moveTo>
                <a:lnTo>
                  <a:pt x="343972" y="21682"/>
                </a:lnTo>
                <a:lnTo>
                  <a:pt x="341591" y="21682"/>
                </a:lnTo>
                <a:lnTo>
                  <a:pt x="341591" y="18479"/>
                </a:lnTo>
                <a:close/>
                <a:moveTo>
                  <a:pt x="26897" y="18479"/>
                </a:moveTo>
                <a:lnTo>
                  <a:pt x="26897" y="21694"/>
                </a:lnTo>
                <a:lnTo>
                  <a:pt x="23218" y="21694"/>
                </a:lnTo>
                <a:lnTo>
                  <a:pt x="23218" y="18479"/>
                </a:lnTo>
                <a:close/>
                <a:moveTo>
                  <a:pt x="93667" y="18479"/>
                </a:moveTo>
                <a:lnTo>
                  <a:pt x="93667" y="21694"/>
                </a:lnTo>
                <a:lnTo>
                  <a:pt x="28373" y="21694"/>
                </a:lnTo>
                <a:lnTo>
                  <a:pt x="28373" y="18479"/>
                </a:lnTo>
                <a:close/>
                <a:moveTo>
                  <a:pt x="165426" y="18479"/>
                </a:moveTo>
                <a:lnTo>
                  <a:pt x="165426" y="21694"/>
                </a:lnTo>
                <a:lnTo>
                  <a:pt x="103966" y="21694"/>
                </a:lnTo>
                <a:lnTo>
                  <a:pt x="103966" y="18479"/>
                </a:lnTo>
                <a:close/>
                <a:moveTo>
                  <a:pt x="178285" y="14431"/>
                </a:moveTo>
                <a:lnTo>
                  <a:pt x="178285" y="21694"/>
                </a:lnTo>
                <a:lnTo>
                  <a:pt x="175903" y="21694"/>
                </a:lnTo>
                <a:lnTo>
                  <a:pt x="175903" y="14431"/>
                </a:lnTo>
                <a:close/>
                <a:moveTo>
                  <a:pt x="325982" y="18479"/>
                </a:moveTo>
                <a:lnTo>
                  <a:pt x="325982" y="21694"/>
                </a:lnTo>
                <a:lnTo>
                  <a:pt x="188738" y="21694"/>
                </a:lnTo>
                <a:lnTo>
                  <a:pt x="188738" y="18479"/>
                </a:lnTo>
                <a:close/>
                <a:moveTo>
                  <a:pt x="331125" y="18479"/>
                </a:moveTo>
                <a:lnTo>
                  <a:pt x="331125" y="21694"/>
                </a:lnTo>
                <a:lnTo>
                  <a:pt x="327458" y="21694"/>
                </a:lnTo>
                <a:lnTo>
                  <a:pt x="327458" y="18479"/>
                </a:lnTo>
                <a:close/>
                <a:moveTo>
                  <a:pt x="335733" y="14431"/>
                </a:moveTo>
                <a:lnTo>
                  <a:pt x="335733" y="18479"/>
                </a:lnTo>
                <a:lnTo>
                  <a:pt x="340126" y="18479"/>
                </a:lnTo>
                <a:lnTo>
                  <a:pt x="340126" y="21694"/>
                </a:lnTo>
                <a:lnTo>
                  <a:pt x="332780" y="21694"/>
                </a:lnTo>
                <a:lnTo>
                  <a:pt x="332780" y="14431"/>
                </a:lnTo>
                <a:close/>
                <a:moveTo>
                  <a:pt x="352711" y="14431"/>
                </a:moveTo>
                <a:lnTo>
                  <a:pt x="352711" y="21694"/>
                </a:lnTo>
                <a:lnTo>
                  <a:pt x="345448" y="21694"/>
                </a:lnTo>
                <a:lnTo>
                  <a:pt x="345448" y="18479"/>
                </a:lnTo>
                <a:lnTo>
                  <a:pt x="349497" y="18479"/>
                </a:lnTo>
                <a:lnTo>
                  <a:pt x="349497" y="14431"/>
                </a:lnTo>
                <a:close/>
                <a:moveTo>
                  <a:pt x="17527" y="23242"/>
                </a:moveTo>
                <a:lnTo>
                  <a:pt x="17527" y="26445"/>
                </a:lnTo>
                <a:lnTo>
                  <a:pt x="5954" y="26445"/>
                </a:lnTo>
                <a:lnTo>
                  <a:pt x="5954" y="23242"/>
                </a:lnTo>
                <a:close/>
                <a:moveTo>
                  <a:pt x="21753" y="23242"/>
                </a:moveTo>
                <a:lnTo>
                  <a:pt x="21753" y="26445"/>
                </a:lnTo>
                <a:lnTo>
                  <a:pt x="19003" y="26445"/>
                </a:lnTo>
                <a:lnTo>
                  <a:pt x="19003" y="23242"/>
                </a:lnTo>
                <a:close/>
                <a:moveTo>
                  <a:pt x="4489" y="23254"/>
                </a:moveTo>
                <a:lnTo>
                  <a:pt x="4489" y="26469"/>
                </a:lnTo>
                <a:lnTo>
                  <a:pt x="1548" y="26469"/>
                </a:lnTo>
                <a:lnTo>
                  <a:pt x="1548" y="23254"/>
                </a:lnTo>
                <a:close/>
                <a:moveTo>
                  <a:pt x="335531" y="23254"/>
                </a:moveTo>
                <a:lnTo>
                  <a:pt x="335531" y="26469"/>
                </a:lnTo>
                <a:lnTo>
                  <a:pt x="332590" y="26469"/>
                </a:lnTo>
                <a:lnTo>
                  <a:pt x="332590" y="23254"/>
                </a:lnTo>
                <a:close/>
                <a:moveTo>
                  <a:pt x="348592" y="23254"/>
                </a:moveTo>
                <a:lnTo>
                  <a:pt x="348592" y="26469"/>
                </a:lnTo>
                <a:lnTo>
                  <a:pt x="337007" y="26469"/>
                </a:lnTo>
                <a:lnTo>
                  <a:pt x="337007" y="23254"/>
                </a:lnTo>
                <a:close/>
                <a:moveTo>
                  <a:pt x="352795" y="23254"/>
                </a:moveTo>
                <a:lnTo>
                  <a:pt x="352795" y="26469"/>
                </a:lnTo>
                <a:lnTo>
                  <a:pt x="350044" y="26469"/>
                </a:lnTo>
                <a:lnTo>
                  <a:pt x="350044" y="23254"/>
                </a:lnTo>
                <a:close/>
                <a:moveTo>
                  <a:pt x="4489" y="27921"/>
                </a:moveTo>
                <a:lnTo>
                  <a:pt x="4489" y="88357"/>
                </a:lnTo>
                <a:lnTo>
                  <a:pt x="1548" y="88357"/>
                </a:lnTo>
                <a:lnTo>
                  <a:pt x="1548" y="27921"/>
                </a:lnTo>
                <a:close/>
                <a:moveTo>
                  <a:pt x="335531" y="27921"/>
                </a:moveTo>
                <a:lnTo>
                  <a:pt x="335531" y="88357"/>
                </a:lnTo>
                <a:lnTo>
                  <a:pt x="332590" y="88357"/>
                </a:lnTo>
                <a:lnTo>
                  <a:pt x="332590" y="27921"/>
                </a:lnTo>
                <a:close/>
                <a:moveTo>
                  <a:pt x="21753" y="27921"/>
                </a:moveTo>
                <a:lnTo>
                  <a:pt x="21753" y="88452"/>
                </a:lnTo>
                <a:lnTo>
                  <a:pt x="19003" y="88452"/>
                </a:lnTo>
                <a:lnTo>
                  <a:pt x="19003" y="27921"/>
                </a:lnTo>
                <a:close/>
                <a:moveTo>
                  <a:pt x="352795" y="27945"/>
                </a:moveTo>
                <a:lnTo>
                  <a:pt x="352795" y="88464"/>
                </a:lnTo>
                <a:lnTo>
                  <a:pt x="350044" y="88464"/>
                </a:lnTo>
                <a:lnTo>
                  <a:pt x="350044" y="27945"/>
                </a:lnTo>
                <a:close/>
                <a:moveTo>
                  <a:pt x="8894" y="89833"/>
                </a:moveTo>
                <a:lnTo>
                  <a:pt x="8894" y="92679"/>
                </a:lnTo>
                <a:lnTo>
                  <a:pt x="5954" y="92679"/>
                </a:lnTo>
                <a:lnTo>
                  <a:pt x="5954" y="89833"/>
                </a:lnTo>
                <a:close/>
                <a:moveTo>
                  <a:pt x="17527" y="27921"/>
                </a:moveTo>
                <a:lnTo>
                  <a:pt x="17527" y="88452"/>
                </a:lnTo>
                <a:lnTo>
                  <a:pt x="12931" y="88452"/>
                </a:lnTo>
                <a:lnTo>
                  <a:pt x="12931" y="92679"/>
                </a:lnTo>
                <a:lnTo>
                  <a:pt x="10359" y="92679"/>
                </a:lnTo>
                <a:lnTo>
                  <a:pt x="10359" y="88369"/>
                </a:lnTo>
                <a:lnTo>
                  <a:pt x="5954" y="88369"/>
                </a:lnTo>
                <a:lnTo>
                  <a:pt x="5954" y="27921"/>
                </a:lnTo>
                <a:close/>
                <a:moveTo>
                  <a:pt x="17527" y="89929"/>
                </a:moveTo>
                <a:lnTo>
                  <a:pt x="17527" y="92679"/>
                </a:lnTo>
                <a:lnTo>
                  <a:pt x="14407" y="92679"/>
                </a:lnTo>
                <a:lnTo>
                  <a:pt x="14407" y="89929"/>
                </a:lnTo>
                <a:close/>
                <a:moveTo>
                  <a:pt x="339960" y="89833"/>
                </a:moveTo>
                <a:lnTo>
                  <a:pt x="339960" y="92679"/>
                </a:lnTo>
                <a:lnTo>
                  <a:pt x="337007" y="92679"/>
                </a:lnTo>
                <a:lnTo>
                  <a:pt x="337007" y="89833"/>
                </a:lnTo>
                <a:close/>
                <a:moveTo>
                  <a:pt x="348568" y="89929"/>
                </a:moveTo>
                <a:lnTo>
                  <a:pt x="348568" y="92679"/>
                </a:lnTo>
                <a:lnTo>
                  <a:pt x="345448" y="92679"/>
                </a:lnTo>
                <a:lnTo>
                  <a:pt x="345448" y="89929"/>
                </a:lnTo>
                <a:close/>
                <a:moveTo>
                  <a:pt x="348592" y="27945"/>
                </a:moveTo>
                <a:lnTo>
                  <a:pt x="348592" y="88464"/>
                </a:lnTo>
                <a:lnTo>
                  <a:pt x="343984" y="88464"/>
                </a:lnTo>
                <a:lnTo>
                  <a:pt x="343984" y="92691"/>
                </a:lnTo>
                <a:lnTo>
                  <a:pt x="341412" y="92691"/>
                </a:lnTo>
                <a:lnTo>
                  <a:pt x="341412" y="88381"/>
                </a:lnTo>
                <a:lnTo>
                  <a:pt x="337007" y="88381"/>
                </a:lnTo>
                <a:lnTo>
                  <a:pt x="337007" y="27945"/>
                </a:lnTo>
                <a:close/>
                <a:moveTo>
                  <a:pt x="4489" y="89833"/>
                </a:moveTo>
                <a:lnTo>
                  <a:pt x="4489" y="94155"/>
                </a:lnTo>
                <a:lnTo>
                  <a:pt x="8894" y="94155"/>
                </a:lnTo>
                <a:lnTo>
                  <a:pt x="8894" y="97370"/>
                </a:lnTo>
                <a:lnTo>
                  <a:pt x="1548" y="97370"/>
                </a:lnTo>
                <a:lnTo>
                  <a:pt x="1548" y="89833"/>
                </a:lnTo>
                <a:close/>
                <a:moveTo>
                  <a:pt x="12931" y="94155"/>
                </a:moveTo>
                <a:lnTo>
                  <a:pt x="12931" y="97370"/>
                </a:lnTo>
                <a:lnTo>
                  <a:pt x="10359" y="97370"/>
                </a:lnTo>
                <a:lnTo>
                  <a:pt x="10359" y="94155"/>
                </a:lnTo>
                <a:close/>
                <a:moveTo>
                  <a:pt x="21753" y="89929"/>
                </a:moveTo>
                <a:lnTo>
                  <a:pt x="21753" y="97370"/>
                </a:lnTo>
                <a:lnTo>
                  <a:pt x="14407" y="97370"/>
                </a:lnTo>
                <a:lnTo>
                  <a:pt x="14407" y="94155"/>
                </a:lnTo>
                <a:lnTo>
                  <a:pt x="19003" y="94155"/>
                </a:lnTo>
                <a:lnTo>
                  <a:pt x="19003" y="89929"/>
                </a:lnTo>
                <a:close/>
                <a:moveTo>
                  <a:pt x="335531" y="89833"/>
                </a:moveTo>
                <a:lnTo>
                  <a:pt x="335531" y="94155"/>
                </a:lnTo>
                <a:lnTo>
                  <a:pt x="339936" y="94155"/>
                </a:lnTo>
                <a:lnTo>
                  <a:pt x="339936" y="97370"/>
                </a:lnTo>
                <a:lnTo>
                  <a:pt x="332590" y="97370"/>
                </a:lnTo>
                <a:lnTo>
                  <a:pt x="332590" y="89833"/>
                </a:lnTo>
                <a:close/>
                <a:moveTo>
                  <a:pt x="343984" y="94155"/>
                </a:moveTo>
                <a:lnTo>
                  <a:pt x="343984" y="97370"/>
                </a:lnTo>
                <a:lnTo>
                  <a:pt x="341412" y="97370"/>
                </a:lnTo>
                <a:lnTo>
                  <a:pt x="341412" y="94155"/>
                </a:lnTo>
                <a:close/>
                <a:moveTo>
                  <a:pt x="352795" y="89929"/>
                </a:moveTo>
                <a:lnTo>
                  <a:pt x="352795" y="97370"/>
                </a:lnTo>
                <a:lnTo>
                  <a:pt x="345448" y="97370"/>
                </a:lnTo>
                <a:lnTo>
                  <a:pt x="345448" y="94155"/>
                </a:lnTo>
                <a:lnTo>
                  <a:pt x="350044" y="94155"/>
                </a:lnTo>
                <a:lnTo>
                  <a:pt x="350044" y="89929"/>
                </a:lnTo>
                <a:close/>
                <a:moveTo>
                  <a:pt x="8894" y="98846"/>
                </a:moveTo>
                <a:lnTo>
                  <a:pt x="8894" y="101228"/>
                </a:lnTo>
                <a:lnTo>
                  <a:pt x="1548" y="101228"/>
                </a:lnTo>
                <a:lnTo>
                  <a:pt x="1548" y="98846"/>
                </a:lnTo>
                <a:close/>
                <a:moveTo>
                  <a:pt x="12931" y="98846"/>
                </a:moveTo>
                <a:lnTo>
                  <a:pt x="12931" y="101228"/>
                </a:lnTo>
                <a:lnTo>
                  <a:pt x="10359" y="101228"/>
                </a:lnTo>
                <a:lnTo>
                  <a:pt x="10359" y="98846"/>
                </a:lnTo>
                <a:close/>
                <a:moveTo>
                  <a:pt x="21670" y="98846"/>
                </a:moveTo>
                <a:lnTo>
                  <a:pt x="21670" y="101228"/>
                </a:lnTo>
                <a:lnTo>
                  <a:pt x="14407" y="101228"/>
                </a:lnTo>
                <a:lnTo>
                  <a:pt x="14407" y="98846"/>
                </a:lnTo>
                <a:close/>
                <a:moveTo>
                  <a:pt x="339936" y="98846"/>
                </a:moveTo>
                <a:lnTo>
                  <a:pt x="339936" y="101228"/>
                </a:lnTo>
                <a:lnTo>
                  <a:pt x="332590" y="101228"/>
                </a:lnTo>
                <a:lnTo>
                  <a:pt x="332590" y="98846"/>
                </a:lnTo>
                <a:close/>
                <a:moveTo>
                  <a:pt x="343984" y="98846"/>
                </a:moveTo>
                <a:lnTo>
                  <a:pt x="343984" y="101228"/>
                </a:lnTo>
                <a:lnTo>
                  <a:pt x="341412" y="101228"/>
                </a:lnTo>
                <a:lnTo>
                  <a:pt x="341412" y="98846"/>
                </a:lnTo>
                <a:close/>
                <a:moveTo>
                  <a:pt x="352664" y="98846"/>
                </a:moveTo>
                <a:lnTo>
                  <a:pt x="352664" y="101228"/>
                </a:lnTo>
                <a:lnTo>
                  <a:pt x="345460" y="101228"/>
                </a:lnTo>
                <a:lnTo>
                  <a:pt x="345460" y="98846"/>
                </a:lnTo>
                <a:close/>
                <a:moveTo>
                  <a:pt x="12931" y="102692"/>
                </a:moveTo>
                <a:lnTo>
                  <a:pt x="12931" y="105871"/>
                </a:lnTo>
                <a:lnTo>
                  <a:pt x="10359" y="105871"/>
                </a:lnTo>
                <a:lnTo>
                  <a:pt x="10359" y="102692"/>
                </a:lnTo>
                <a:close/>
                <a:moveTo>
                  <a:pt x="343984" y="102692"/>
                </a:moveTo>
                <a:lnTo>
                  <a:pt x="343984" y="105871"/>
                </a:lnTo>
                <a:lnTo>
                  <a:pt x="341412" y="105871"/>
                </a:lnTo>
                <a:lnTo>
                  <a:pt x="341412" y="102692"/>
                </a:lnTo>
                <a:close/>
                <a:moveTo>
                  <a:pt x="8894" y="102692"/>
                </a:moveTo>
                <a:lnTo>
                  <a:pt x="8894" y="105871"/>
                </a:lnTo>
                <a:lnTo>
                  <a:pt x="4489" y="105871"/>
                </a:lnTo>
                <a:lnTo>
                  <a:pt x="4489" y="110229"/>
                </a:lnTo>
                <a:lnTo>
                  <a:pt x="1548" y="110229"/>
                </a:lnTo>
                <a:lnTo>
                  <a:pt x="1548" y="102692"/>
                </a:lnTo>
                <a:close/>
                <a:moveTo>
                  <a:pt x="8894" y="107336"/>
                </a:moveTo>
                <a:lnTo>
                  <a:pt x="8894" y="110229"/>
                </a:lnTo>
                <a:lnTo>
                  <a:pt x="5954" y="110229"/>
                </a:lnTo>
                <a:lnTo>
                  <a:pt x="5954" y="107336"/>
                </a:lnTo>
                <a:close/>
                <a:moveTo>
                  <a:pt x="339936" y="102692"/>
                </a:moveTo>
                <a:lnTo>
                  <a:pt x="339936" y="105871"/>
                </a:lnTo>
                <a:lnTo>
                  <a:pt x="335531" y="105871"/>
                </a:lnTo>
                <a:lnTo>
                  <a:pt x="335531" y="110229"/>
                </a:lnTo>
                <a:lnTo>
                  <a:pt x="332590" y="110229"/>
                </a:lnTo>
                <a:lnTo>
                  <a:pt x="332590" y="102692"/>
                </a:lnTo>
                <a:close/>
                <a:moveTo>
                  <a:pt x="339936" y="107336"/>
                </a:moveTo>
                <a:lnTo>
                  <a:pt x="339936" y="110229"/>
                </a:lnTo>
                <a:lnTo>
                  <a:pt x="337007" y="110229"/>
                </a:lnTo>
                <a:lnTo>
                  <a:pt x="337007" y="107336"/>
                </a:lnTo>
                <a:close/>
                <a:moveTo>
                  <a:pt x="21753" y="102692"/>
                </a:moveTo>
                <a:lnTo>
                  <a:pt x="21753" y="110312"/>
                </a:lnTo>
                <a:lnTo>
                  <a:pt x="19003" y="110312"/>
                </a:lnTo>
                <a:lnTo>
                  <a:pt x="19003" y="105871"/>
                </a:lnTo>
                <a:lnTo>
                  <a:pt x="14407" y="105871"/>
                </a:lnTo>
                <a:lnTo>
                  <a:pt x="14407" y="102692"/>
                </a:lnTo>
                <a:close/>
                <a:moveTo>
                  <a:pt x="348568" y="107324"/>
                </a:moveTo>
                <a:lnTo>
                  <a:pt x="348568" y="110312"/>
                </a:lnTo>
                <a:lnTo>
                  <a:pt x="345448" y="110312"/>
                </a:lnTo>
                <a:lnTo>
                  <a:pt x="345448" y="107324"/>
                </a:lnTo>
                <a:close/>
                <a:moveTo>
                  <a:pt x="352795" y="102692"/>
                </a:moveTo>
                <a:lnTo>
                  <a:pt x="352795" y="110312"/>
                </a:lnTo>
                <a:lnTo>
                  <a:pt x="350044" y="110312"/>
                </a:lnTo>
                <a:lnTo>
                  <a:pt x="350044" y="105871"/>
                </a:lnTo>
                <a:lnTo>
                  <a:pt x="345448" y="105871"/>
                </a:lnTo>
                <a:lnTo>
                  <a:pt x="345448" y="102692"/>
                </a:lnTo>
                <a:close/>
                <a:moveTo>
                  <a:pt x="17527" y="107336"/>
                </a:moveTo>
                <a:lnTo>
                  <a:pt x="17527" y="110336"/>
                </a:lnTo>
                <a:lnTo>
                  <a:pt x="14407" y="110336"/>
                </a:lnTo>
                <a:lnTo>
                  <a:pt x="14407" y="107336"/>
                </a:lnTo>
                <a:close/>
                <a:moveTo>
                  <a:pt x="4489" y="111705"/>
                </a:moveTo>
                <a:lnTo>
                  <a:pt x="4489" y="172046"/>
                </a:lnTo>
                <a:lnTo>
                  <a:pt x="1548" y="172046"/>
                </a:lnTo>
                <a:lnTo>
                  <a:pt x="1548" y="111705"/>
                </a:lnTo>
                <a:close/>
                <a:moveTo>
                  <a:pt x="12931" y="107336"/>
                </a:moveTo>
                <a:lnTo>
                  <a:pt x="12931" y="111789"/>
                </a:lnTo>
                <a:lnTo>
                  <a:pt x="17527" y="111789"/>
                </a:lnTo>
                <a:lnTo>
                  <a:pt x="17527" y="172046"/>
                </a:lnTo>
                <a:lnTo>
                  <a:pt x="5954" y="172046"/>
                </a:lnTo>
                <a:lnTo>
                  <a:pt x="5954" y="111705"/>
                </a:lnTo>
                <a:lnTo>
                  <a:pt x="10359" y="111705"/>
                </a:lnTo>
                <a:lnTo>
                  <a:pt x="10359" y="107336"/>
                </a:lnTo>
                <a:close/>
                <a:moveTo>
                  <a:pt x="21753" y="111789"/>
                </a:moveTo>
                <a:lnTo>
                  <a:pt x="21753" y="172046"/>
                </a:lnTo>
                <a:lnTo>
                  <a:pt x="19003" y="172046"/>
                </a:lnTo>
                <a:lnTo>
                  <a:pt x="19003" y="111789"/>
                </a:lnTo>
                <a:close/>
                <a:moveTo>
                  <a:pt x="335531" y="111705"/>
                </a:moveTo>
                <a:lnTo>
                  <a:pt x="335531" y="172046"/>
                </a:lnTo>
                <a:lnTo>
                  <a:pt x="332590" y="172046"/>
                </a:lnTo>
                <a:lnTo>
                  <a:pt x="332590" y="111705"/>
                </a:lnTo>
                <a:close/>
                <a:moveTo>
                  <a:pt x="343984" y="107336"/>
                </a:moveTo>
                <a:lnTo>
                  <a:pt x="343984" y="111789"/>
                </a:lnTo>
                <a:lnTo>
                  <a:pt x="348592" y="111789"/>
                </a:lnTo>
                <a:lnTo>
                  <a:pt x="348592" y="172046"/>
                </a:lnTo>
                <a:lnTo>
                  <a:pt x="337007" y="172046"/>
                </a:lnTo>
                <a:lnTo>
                  <a:pt x="337007" y="111705"/>
                </a:lnTo>
                <a:lnTo>
                  <a:pt x="341412" y="111705"/>
                </a:lnTo>
                <a:lnTo>
                  <a:pt x="341412" y="107336"/>
                </a:lnTo>
                <a:close/>
                <a:moveTo>
                  <a:pt x="352795" y="111789"/>
                </a:moveTo>
                <a:lnTo>
                  <a:pt x="352795" y="172046"/>
                </a:lnTo>
                <a:lnTo>
                  <a:pt x="350044" y="172046"/>
                </a:lnTo>
                <a:lnTo>
                  <a:pt x="350044" y="111789"/>
                </a:lnTo>
                <a:close/>
                <a:moveTo>
                  <a:pt x="4489" y="173522"/>
                </a:moveTo>
                <a:lnTo>
                  <a:pt x="4489" y="176737"/>
                </a:lnTo>
                <a:lnTo>
                  <a:pt x="1548" y="176737"/>
                </a:lnTo>
                <a:lnTo>
                  <a:pt x="1548" y="173522"/>
                </a:lnTo>
                <a:close/>
                <a:moveTo>
                  <a:pt x="17527" y="173522"/>
                </a:moveTo>
                <a:lnTo>
                  <a:pt x="17527" y="176737"/>
                </a:lnTo>
                <a:lnTo>
                  <a:pt x="5954" y="176737"/>
                </a:lnTo>
                <a:lnTo>
                  <a:pt x="5954" y="173522"/>
                </a:lnTo>
                <a:close/>
                <a:moveTo>
                  <a:pt x="21753" y="173522"/>
                </a:moveTo>
                <a:lnTo>
                  <a:pt x="21753" y="176737"/>
                </a:lnTo>
                <a:lnTo>
                  <a:pt x="19003" y="176737"/>
                </a:lnTo>
                <a:lnTo>
                  <a:pt x="19003" y="173522"/>
                </a:lnTo>
                <a:close/>
                <a:moveTo>
                  <a:pt x="335531" y="173522"/>
                </a:moveTo>
                <a:lnTo>
                  <a:pt x="335531" y="176737"/>
                </a:lnTo>
                <a:lnTo>
                  <a:pt x="332590" y="176737"/>
                </a:lnTo>
                <a:lnTo>
                  <a:pt x="332590" y="173522"/>
                </a:lnTo>
                <a:close/>
                <a:moveTo>
                  <a:pt x="348592" y="173522"/>
                </a:moveTo>
                <a:lnTo>
                  <a:pt x="348592" y="176737"/>
                </a:lnTo>
                <a:lnTo>
                  <a:pt x="337007" y="176737"/>
                </a:lnTo>
                <a:lnTo>
                  <a:pt x="337007" y="173522"/>
                </a:lnTo>
                <a:close/>
                <a:moveTo>
                  <a:pt x="352795" y="173522"/>
                </a:moveTo>
                <a:lnTo>
                  <a:pt x="352795" y="176737"/>
                </a:lnTo>
                <a:lnTo>
                  <a:pt x="350044" y="176737"/>
                </a:lnTo>
                <a:lnTo>
                  <a:pt x="350044" y="173522"/>
                </a:lnTo>
                <a:close/>
                <a:moveTo>
                  <a:pt x="331149" y="23147"/>
                </a:moveTo>
                <a:lnTo>
                  <a:pt x="331149" y="27921"/>
                </a:lnTo>
                <a:lnTo>
                  <a:pt x="331149" y="88357"/>
                </a:lnTo>
                <a:lnTo>
                  <a:pt x="331149" y="97370"/>
                </a:lnTo>
                <a:lnTo>
                  <a:pt x="331101" y="97370"/>
                </a:lnTo>
                <a:lnTo>
                  <a:pt x="331101" y="102692"/>
                </a:lnTo>
                <a:lnTo>
                  <a:pt x="331149" y="102692"/>
                </a:lnTo>
                <a:lnTo>
                  <a:pt x="331149" y="111693"/>
                </a:lnTo>
                <a:lnTo>
                  <a:pt x="331149" y="172046"/>
                </a:lnTo>
                <a:lnTo>
                  <a:pt x="331149" y="176832"/>
                </a:lnTo>
                <a:lnTo>
                  <a:pt x="188738" y="176832"/>
                </a:lnTo>
                <a:lnTo>
                  <a:pt x="188738" y="176737"/>
                </a:lnTo>
                <a:lnTo>
                  <a:pt x="165426" y="176737"/>
                </a:lnTo>
                <a:lnTo>
                  <a:pt x="165426" y="176832"/>
                </a:lnTo>
                <a:lnTo>
                  <a:pt x="104061" y="176832"/>
                </a:lnTo>
                <a:lnTo>
                  <a:pt x="104061" y="176737"/>
                </a:lnTo>
                <a:lnTo>
                  <a:pt x="93774" y="176737"/>
                </a:lnTo>
                <a:lnTo>
                  <a:pt x="93774" y="176832"/>
                </a:lnTo>
                <a:lnTo>
                  <a:pt x="23230" y="176832"/>
                </a:lnTo>
                <a:lnTo>
                  <a:pt x="23230" y="172046"/>
                </a:lnTo>
                <a:lnTo>
                  <a:pt x="23230" y="111789"/>
                </a:lnTo>
                <a:lnTo>
                  <a:pt x="23230" y="88452"/>
                </a:lnTo>
                <a:lnTo>
                  <a:pt x="23230" y="27921"/>
                </a:lnTo>
                <a:lnTo>
                  <a:pt x="23230" y="23147"/>
                </a:lnTo>
                <a:lnTo>
                  <a:pt x="165426" y="23147"/>
                </a:lnTo>
                <a:lnTo>
                  <a:pt x="165426" y="23242"/>
                </a:lnTo>
                <a:lnTo>
                  <a:pt x="188762" y="23242"/>
                </a:lnTo>
                <a:lnTo>
                  <a:pt x="188762" y="23147"/>
                </a:lnTo>
                <a:close/>
                <a:moveTo>
                  <a:pt x="102585" y="178297"/>
                </a:moveTo>
                <a:lnTo>
                  <a:pt x="102585" y="181333"/>
                </a:lnTo>
                <a:lnTo>
                  <a:pt x="95239" y="181333"/>
                </a:lnTo>
                <a:lnTo>
                  <a:pt x="95239" y="178297"/>
                </a:lnTo>
                <a:close/>
                <a:moveTo>
                  <a:pt x="26897" y="178285"/>
                </a:moveTo>
                <a:lnTo>
                  <a:pt x="26897" y="181416"/>
                </a:lnTo>
                <a:lnTo>
                  <a:pt x="23218" y="181416"/>
                </a:lnTo>
                <a:lnTo>
                  <a:pt x="23218" y="178285"/>
                </a:lnTo>
                <a:close/>
                <a:moveTo>
                  <a:pt x="325982" y="178285"/>
                </a:moveTo>
                <a:lnTo>
                  <a:pt x="325982" y="181416"/>
                </a:lnTo>
                <a:lnTo>
                  <a:pt x="188738" y="181416"/>
                </a:lnTo>
                <a:lnTo>
                  <a:pt x="188738" y="178285"/>
                </a:lnTo>
                <a:close/>
                <a:moveTo>
                  <a:pt x="93762" y="178297"/>
                </a:moveTo>
                <a:lnTo>
                  <a:pt x="93762" y="181428"/>
                </a:lnTo>
                <a:lnTo>
                  <a:pt x="28373" y="181428"/>
                </a:lnTo>
                <a:lnTo>
                  <a:pt x="28373" y="178297"/>
                </a:lnTo>
                <a:close/>
                <a:moveTo>
                  <a:pt x="165426" y="178297"/>
                </a:moveTo>
                <a:lnTo>
                  <a:pt x="165426" y="181428"/>
                </a:lnTo>
                <a:lnTo>
                  <a:pt x="104061" y="181428"/>
                </a:lnTo>
                <a:lnTo>
                  <a:pt x="104061" y="178297"/>
                </a:lnTo>
                <a:close/>
                <a:moveTo>
                  <a:pt x="331125" y="178297"/>
                </a:moveTo>
                <a:lnTo>
                  <a:pt x="331125" y="181428"/>
                </a:lnTo>
                <a:lnTo>
                  <a:pt x="327458" y="181428"/>
                </a:lnTo>
                <a:lnTo>
                  <a:pt x="327458" y="178297"/>
                </a:lnTo>
                <a:close/>
                <a:moveTo>
                  <a:pt x="12752" y="178297"/>
                </a:moveTo>
                <a:lnTo>
                  <a:pt x="12752" y="181607"/>
                </a:lnTo>
                <a:lnTo>
                  <a:pt x="10371" y="181607"/>
                </a:lnTo>
                <a:lnTo>
                  <a:pt x="10371" y="178297"/>
                </a:lnTo>
                <a:close/>
                <a:moveTo>
                  <a:pt x="343972" y="178297"/>
                </a:moveTo>
                <a:lnTo>
                  <a:pt x="343972" y="181607"/>
                </a:lnTo>
                <a:lnTo>
                  <a:pt x="341591" y="181607"/>
                </a:lnTo>
                <a:lnTo>
                  <a:pt x="341591" y="178297"/>
                </a:lnTo>
                <a:close/>
                <a:moveTo>
                  <a:pt x="169260" y="182881"/>
                </a:moveTo>
                <a:lnTo>
                  <a:pt x="169260" y="185548"/>
                </a:lnTo>
                <a:lnTo>
                  <a:pt x="166879" y="185548"/>
                </a:lnTo>
                <a:lnTo>
                  <a:pt x="166879" y="182881"/>
                </a:lnTo>
                <a:close/>
                <a:moveTo>
                  <a:pt x="174415" y="178285"/>
                </a:moveTo>
                <a:lnTo>
                  <a:pt x="174415" y="185548"/>
                </a:lnTo>
                <a:lnTo>
                  <a:pt x="170736" y="185548"/>
                </a:lnTo>
                <a:lnTo>
                  <a:pt x="170736" y="181416"/>
                </a:lnTo>
                <a:lnTo>
                  <a:pt x="166879" y="181416"/>
                </a:lnTo>
                <a:lnTo>
                  <a:pt x="166879" y="178285"/>
                </a:lnTo>
                <a:close/>
                <a:moveTo>
                  <a:pt x="187274" y="178285"/>
                </a:moveTo>
                <a:lnTo>
                  <a:pt x="187274" y="181416"/>
                </a:lnTo>
                <a:lnTo>
                  <a:pt x="183512" y="181416"/>
                </a:lnTo>
                <a:lnTo>
                  <a:pt x="183512" y="185548"/>
                </a:lnTo>
                <a:lnTo>
                  <a:pt x="179737" y="185548"/>
                </a:lnTo>
                <a:lnTo>
                  <a:pt x="179737" y="178285"/>
                </a:lnTo>
                <a:close/>
                <a:moveTo>
                  <a:pt x="187274" y="182881"/>
                </a:moveTo>
                <a:lnTo>
                  <a:pt x="187274" y="185548"/>
                </a:lnTo>
                <a:lnTo>
                  <a:pt x="184976" y="185548"/>
                </a:lnTo>
                <a:lnTo>
                  <a:pt x="184976" y="182881"/>
                </a:lnTo>
                <a:close/>
                <a:moveTo>
                  <a:pt x="178273" y="178297"/>
                </a:moveTo>
                <a:lnTo>
                  <a:pt x="178273" y="185560"/>
                </a:lnTo>
                <a:lnTo>
                  <a:pt x="175892" y="185560"/>
                </a:lnTo>
                <a:lnTo>
                  <a:pt x="175892" y="178297"/>
                </a:lnTo>
                <a:close/>
                <a:moveTo>
                  <a:pt x="348020" y="183059"/>
                </a:moveTo>
                <a:lnTo>
                  <a:pt x="348020" y="185643"/>
                </a:lnTo>
                <a:lnTo>
                  <a:pt x="345448" y="185643"/>
                </a:lnTo>
                <a:lnTo>
                  <a:pt x="345448" y="183059"/>
                </a:lnTo>
                <a:close/>
                <a:moveTo>
                  <a:pt x="8894" y="178297"/>
                </a:moveTo>
                <a:lnTo>
                  <a:pt x="8894" y="181607"/>
                </a:lnTo>
                <a:lnTo>
                  <a:pt x="4846" y="181607"/>
                </a:lnTo>
                <a:lnTo>
                  <a:pt x="4846" y="185655"/>
                </a:lnTo>
                <a:lnTo>
                  <a:pt x="1548" y="185655"/>
                </a:lnTo>
                <a:lnTo>
                  <a:pt x="1548" y="178297"/>
                </a:lnTo>
                <a:close/>
                <a:moveTo>
                  <a:pt x="8894" y="183083"/>
                </a:moveTo>
                <a:lnTo>
                  <a:pt x="8894" y="185655"/>
                </a:lnTo>
                <a:lnTo>
                  <a:pt x="6323" y="185655"/>
                </a:lnTo>
                <a:lnTo>
                  <a:pt x="6323" y="183083"/>
                </a:lnTo>
                <a:close/>
                <a:moveTo>
                  <a:pt x="17169" y="183083"/>
                </a:moveTo>
                <a:lnTo>
                  <a:pt x="17169" y="185655"/>
                </a:lnTo>
                <a:lnTo>
                  <a:pt x="14228" y="185655"/>
                </a:lnTo>
                <a:lnTo>
                  <a:pt x="14228" y="183083"/>
                </a:lnTo>
                <a:close/>
                <a:moveTo>
                  <a:pt x="21575" y="178297"/>
                </a:moveTo>
                <a:lnTo>
                  <a:pt x="21575" y="185655"/>
                </a:lnTo>
                <a:lnTo>
                  <a:pt x="18634" y="185655"/>
                </a:lnTo>
                <a:lnTo>
                  <a:pt x="18634" y="181607"/>
                </a:lnTo>
                <a:lnTo>
                  <a:pt x="14228" y="181607"/>
                </a:lnTo>
                <a:lnTo>
                  <a:pt x="14228" y="178297"/>
                </a:lnTo>
                <a:close/>
                <a:moveTo>
                  <a:pt x="340114" y="178297"/>
                </a:moveTo>
                <a:lnTo>
                  <a:pt x="340114" y="181607"/>
                </a:lnTo>
                <a:lnTo>
                  <a:pt x="335709" y="181607"/>
                </a:lnTo>
                <a:lnTo>
                  <a:pt x="335709" y="185655"/>
                </a:lnTo>
                <a:lnTo>
                  <a:pt x="332768" y="185655"/>
                </a:lnTo>
                <a:lnTo>
                  <a:pt x="332768" y="178297"/>
                </a:lnTo>
                <a:close/>
                <a:moveTo>
                  <a:pt x="340138" y="183083"/>
                </a:moveTo>
                <a:lnTo>
                  <a:pt x="340138" y="185655"/>
                </a:lnTo>
                <a:lnTo>
                  <a:pt x="337186" y="185655"/>
                </a:lnTo>
                <a:lnTo>
                  <a:pt x="337186" y="183083"/>
                </a:lnTo>
                <a:close/>
                <a:moveTo>
                  <a:pt x="352795" y="178297"/>
                </a:moveTo>
                <a:lnTo>
                  <a:pt x="352795" y="185655"/>
                </a:lnTo>
                <a:lnTo>
                  <a:pt x="349497" y="185655"/>
                </a:lnTo>
                <a:lnTo>
                  <a:pt x="349497" y="181607"/>
                </a:lnTo>
                <a:lnTo>
                  <a:pt x="345448" y="181607"/>
                </a:lnTo>
                <a:lnTo>
                  <a:pt x="345448" y="178297"/>
                </a:lnTo>
                <a:close/>
                <a:moveTo>
                  <a:pt x="4846" y="187107"/>
                </a:moveTo>
                <a:lnTo>
                  <a:pt x="4846" y="189691"/>
                </a:lnTo>
                <a:lnTo>
                  <a:pt x="1548" y="189691"/>
                </a:lnTo>
                <a:lnTo>
                  <a:pt x="1548" y="187107"/>
                </a:lnTo>
                <a:close/>
                <a:moveTo>
                  <a:pt x="21753" y="187107"/>
                </a:moveTo>
                <a:lnTo>
                  <a:pt x="21753" y="189691"/>
                </a:lnTo>
                <a:lnTo>
                  <a:pt x="18634" y="189691"/>
                </a:lnTo>
                <a:lnTo>
                  <a:pt x="18634" y="187107"/>
                </a:lnTo>
                <a:close/>
                <a:moveTo>
                  <a:pt x="174427" y="187024"/>
                </a:moveTo>
                <a:lnTo>
                  <a:pt x="174427" y="189691"/>
                </a:lnTo>
                <a:lnTo>
                  <a:pt x="170748" y="189691"/>
                </a:lnTo>
                <a:lnTo>
                  <a:pt x="170748" y="187024"/>
                </a:lnTo>
                <a:close/>
                <a:moveTo>
                  <a:pt x="178273" y="187024"/>
                </a:moveTo>
                <a:lnTo>
                  <a:pt x="178273" y="189691"/>
                </a:lnTo>
                <a:lnTo>
                  <a:pt x="175892" y="189691"/>
                </a:lnTo>
                <a:lnTo>
                  <a:pt x="175892" y="187024"/>
                </a:lnTo>
                <a:close/>
                <a:moveTo>
                  <a:pt x="183512" y="187024"/>
                </a:moveTo>
                <a:lnTo>
                  <a:pt x="183512" y="189691"/>
                </a:lnTo>
                <a:lnTo>
                  <a:pt x="179737" y="189691"/>
                </a:lnTo>
                <a:lnTo>
                  <a:pt x="179737" y="187024"/>
                </a:lnTo>
                <a:close/>
                <a:moveTo>
                  <a:pt x="335709" y="187107"/>
                </a:moveTo>
                <a:lnTo>
                  <a:pt x="335709" y="189691"/>
                </a:lnTo>
                <a:lnTo>
                  <a:pt x="332590" y="189691"/>
                </a:lnTo>
                <a:lnTo>
                  <a:pt x="332590" y="187107"/>
                </a:lnTo>
                <a:close/>
                <a:moveTo>
                  <a:pt x="352795" y="187107"/>
                </a:moveTo>
                <a:lnTo>
                  <a:pt x="352795" y="189691"/>
                </a:lnTo>
                <a:lnTo>
                  <a:pt x="349497" y="189691"/>
                </a:lnTo>
                <a:lnTo>
                  <a:pt x="349497" y="187107"/>
                </a:lnTo>
                <a:close/>
                <a:moveTo>
                  <a:pt x="325886" y="182881"/>
                </a:moveTo>
                <a:lnTo>
                  <a:pt x="325886" y="193715"/>
                </a:lnTo>
                <a:lnTo>
                  <a:pt x="188738" y="193715"/>
                </a:lnTo>
                <a:lnTo>
                  <a:pt x="188738" y="189691"/>
                </a:lnTo>
                <a:lnTo>
                  <a:pt x="184976" y="189691"/>
                </a:lnTo>
                <a:lnTo>
                  <a:pt x="184976" y="187024"/>
                </a:lnTo>
                <a:lnTo>
                  <a:pt x="188738" y="187024"/>
                </a:lnTo>
                <a:lnTo>
                  <a:pt x="188738" y="182881"/>
                </a:lnTo>
                <a:close/>
                <a:moveTo>
                  <a:pt x="26897" y="182893"/>
                </a:moveTo>
                <a:lnTo>
                  <a:pt x="26897" y="193727"/>
                </a:lnTo>
                <a:lnTo>
                  <a:pt x="23218" y="193727"/>
                </a:lnTo>
                <a:lnTo>
                  <a:pt x="23218" y="182893"/>
                </a:lnTo>
                <a:close/>
                <a:moveTo>
                  <a:pt x="165414" y="182893"/>
                </a:moveTo>
                <a:lnTo>
                  <a:pt x="165414" y="187036"/>
                </a:lnTo>
                <a:lnTo>
                  <a:pt x="169284" y="187036"/>
                </a:lnTo>
                <a:lnTo>
                  <a:pt x="169284" y="189703"/>
                </a:lnTo>
                <a:lnTo>
                  <a:pt x="165426" y="189703"/>
                </a:lnTo>
                <a:lnTo>
                  <a:pt x="165426" y="193727"/>
                </a:lnTo>
                <a:lnTo>
                  <a:pt x="28373" y="193727"/>
                </a:lnTo>
                <a:lnTo>
                  <a:pt x="28373" y="182893"/>
                </a:lnTo>
                <a:close/>
                <a:moveTo>
                  <a:pt x="331125" y="182893"/>
                </a:moveTo>
                <a:lnTo>
                  <a:pt x="331125" y="193727"/>
                </a:lnTo>
                <a:lnTo>
                  <a:pt x="327363" y="193727"/>
                </a:lnTo>
                <a:lnTo>
                  <a:pt x="327363" y="182893"/>
                </a:lnTo>
                <a:close/>
                <a:moveTo>
                  <a:pt x="169284" y="191155"/>
                </a:moveTo>
                <a:lnTo>
                  <a:pt x="169284" y="193739"/>
                </a:lnTo>
                <a:lnTo>
                  <a:pt x="166902" y="193739"/>
                </a:lnTo>
                <a:lnTo>
                  <a:pt x="166902" y="191155"/>
                </a:lnTo>
                <a:close/>
                <a:moveTo>
                  <a:pt x="187274" y="191155"/>
                </a:moveTo>
                <a:lnTo>
                  <a:pt x="187274" y="193739"/>
                </a:lnTo>
                <a:lnTo>
                  <a:pt x="184976" y="193739"/>
                </a:lnTo>
                <a:lnTo>
                  <a:pt x="184976" y="191155"/>
                </a:lnTo>
                <a:close/>
                <a:moveTo>
                  <a:pt x="8894" y="191155"/>
                </a:moveTo>
                <a:lnTo>
                  <a:pt x="8894" y="193918"/>
                </a:lnTo>
                <a:lnTo>
                  <a:pt x="6323" y="193918"/>
                </a:lnTo>
                <a:lnTo>
                  <a:pt x="6323" y="191155"/>
                </a:lnTo>
                <a:close/>
                <a:moveTo>
                  <a:pt x="12752" y="183059"/>
                </a:moveTo>
                <a:lnTo>
                  <a:pt x="12752" y="187107"/>
                </a:lnTo>
                <a:lnTo>
                  <a:pt x="17157" y="187107"/>
                </a:lnTo>
                <a:lnTo>
                  <a:pt x="17157" y="189691"/>
                </a:lnTo>
                <a:lnTo>
                  <a:pt x="12752" y="189691"/>
                </a:lnTo>
                <a:lnTo>
                  <a:pt x="12752" y="193918"/>
                </a:lnTo>
                <a:lnTo>
                  <a:pt x="10371" y="193918"/>
                </a:lnTo>
                <a:lnTo>
                  <a:pt x="10371" y="189691"/>
                </a:lnTo>
                <a:lnTo>
                  <a:pt x="6323" y="189691"/>
                </a:lnTo>
                <a:lnTo>
                  <a:pt x="6323" y="187107"/>
                </a:lnTo>
                <a:lnTo>
                  <a:pt x="10371" y="187107"/>
                </a:lnTo>
                <a:lnTo>
                  <a:pt x="10371" y="183059"/>
                </a:lnTo>
                <a:close/>
                <a:moveTo>
                  <a:pt x="17157" y="191155"/>
                </a:moveTo>
                <a:lnTo>
                  <a:pt x="17157" y="193918"/>
                </a:lnTo>
                <a:lnTo>
                  <a:pt x="14217" y="193918"/>
                </a:lnTo>
                <a:lnTo>
                  <a:pt x="14217" y="191155"/>
                </a:lnTo>
                <a:close/>
                <a:moveTo>
                  <a:pt x="340138" y="191155"/>
                </a:moveTo>
                <a:lnTo>
                  <a:pt x="340138" y="193918"/>
                </a:lnTo>
                <a:lnTo>
                  <a:pt x="337186" y="193918"/>
                </a:lnTo>
                <a:lnTo>
                  <a:pt x="337186" y="191155"/>
                </a:lnTo>
                <a:close/>
                <a:moveTo>
                  <a:pt x="343984" y="183059"/>
                </a:moveTo>
                <a:lnTo>
                  <a:pt x="343984" y="187107"/>
                </a:lnTo>
                <a:lnTo>
                  <a:pt x="348032" y="187107"/>
                </a:lnTo>
                <a:lnTo>
                  <a:pt x="348032" y="189691"/>
                </a:lnTo>
                <a:lnTo>
                  <a:pt x="343984" y="189691"/>
                </a:lnTo>
                <a:lnTo>
                  <a:pt x="343984" y="193918"/>
                </a:lnTo>
                <a:lnTo>
                  <a:pt x="341603" y="193918"/>
                </a:lnTo>
                <a:lnTo>
                  <a:pt x="341603" y="189691"/>
                </a:lnTo>
                <a:lnTo>
                  <a:pt x="337197" y="189691"/>
                </a:lnTo>
                <a:lnTo>
                  <a:pt x="337197" y="187107"/>
                </a:lnTo>
                <a:lnTo>
                  <a:pt x="341603" y="187107"/>
                </a:lnTo>
                <a:lnTo>
                  <a:pt x="341603" y="183059"/>
                </a:lnTo>
                <a:close/>
                <a:moveTo>
                  <a:pt x="348020" y="191155"/>
                </a:moveTo>
                <a:lnTo>
                  <a:pt x="348020" y="193918"/>
                </a:lnTo>
                <a:lnTo>
                  <a:pt x="345448" y="193918"/>
                </a:lnTo>
                <a:lnTo>
                  <a:pt x="345448" y="191155"/>
                </a:lnTo>
                <a:close/>
                <a:moveTo>
                  <a:pt x="102501" y="195192"/>
                </a:moveTo>
                <a:lnTo>
                  <a:pt x="102501" y="198323"/>
                </a:lnTo>
                <a:lnTo>
                  <a:pt x="95143" y="198323"/>
                </a:lnTo>
                <a:lnTo>
                  <a:pt x="95143" y="195192"/>
                </a:lnTo>
                <a:close/>
                <a:moveTo>
                  <a:pt x="26897" y="195192"/>
                </a:moveTo>
                <a:lnTo>
                  <a:pt x="26897" y="198406"/>
                </a:lnTo>
                <a:lnTo>
                  <a:pt x="23218" y="198406"/>
                </a:lnTo>
                <a:lnTo>
                  <a:pt x="23218" y="195192"/>
                </a:lnTo>
                <a:close/>
                <a:moveTo>
                  <a:pt x="178273" y="191144"/>
                </a:moveTo>
                <a:lnTo>
                  <a:pt x="178273" y="198406"/>
                </a:lnTo>
                <a:lnTo>
                  <a:pt x="175892" y="198406"/>
                </a:lnTo>
                <a:lnTo>
                  <a:pt x="175892" y="191144"/>
                </a:lnTo>
                <a:close/>
                <a:moveTo>
                  <a:pt x="331125" y="195192"/>
                </a:moveTo>
                <a:lnTo>
                  <a:pt x="331125" y="198406"/>
                </a:lnTo>
                <a:lnTo>
                  <a:pt x="327458" y="198406"/>
                </a:lnTo>
                <a:lnTo>
                  <a:pt x="327458" y="195192"/>
                </a:lnTo>
                <a:close/>
                <a:moveTo>
                  <a:pt x="4846" y="191144"/>
                </a:moveTo>
                <a:lnTo>
                  <a:pt x="4846" y="195370"/>
                </a:lnTo>
                <a:lnTo>
                  <a:pt x="8906" y="195370"/>
                </a:lnTo>
                <a:lnTo>
                  <a:pt x="8906" y="198490"/>
                </a:lnTo>
                <a:lnTo>
                  <a:pt x="1548" y="198490"/>
                </a:lnTo>
                <a:lnTo>
                  <a:pt x="1548" y="191144"/>
                </a:lnTo>
                <a:close/>
                <a:moveTo>
                  <a:pt x="12740" y="195370"/>
                </a:moveTo>
                <a:lnTo>
                  <a:pt x="12740" y="198490"/>
                </a:lnTo>
                <a:lnTo>
                  <a:pt x="10359" y="198490"/>
                </a:lnTo>
                <a:lnTo>
                  <a:pt x="10359" y="195370"/>
                </a:lnTo>
                <a:close/>
                <a:moveTo>
                  <a:pt x="21575" y="191144"/>
                </a:moveTo>
                <a:lnTo>
                  <a:pt x="21575" y="198490"/>
                </a:lnTo>
                <a:lnTo>
                  <a:pt x="14228" y="198490"/>
                </a:lnTo>
                <a:lnTo>
                  <a:pt x="14228" y="195370"/>
                </a:lnTo>
                <a:lnTo>
                  <a:pt x="18634" y="195370"/>
                </a:lnTo>
                <a:lnTo>
                  <a:pt x="18634" y="191144"/>
                </a:lnTo>
                <a:close/>
                <a:moveTo>
                  <a:pt x="93667" y="195192"/>
                </a:moveTo>
                <a:lnTo>
                  <a:pt x="93667" y="198490"/>
                </a:lnTo>
                <a:lnTo>
                  <a:pt x="28373" y="198490"/>
                </a:lnTo>
                <a:lnTo>
                  <a:pt x="28373" y="195192"/>
                </a:lnTo>
                <a:close/>
                <a:moveTo>
                  <a:pt x="165426" y="195192"/>
                </a:moveTo>
                <a:lnTo>
                  <a:pt x="165426" y="198490"/>
                </a:lnTo>
                <a:lnTo>
                  <a:pt x="103966" y="198490"/>
                </a:lnTo>
                <a:lnTo>
                  <a:pt x="103966" y="195192"/>
                </a:lnTo>
                <a:close/>
                <a:moveTo>
                  <a:pt x="183512" y="191144"/>
                </a:moveTo>
                <a:lnTo>
                  <a:pt x="183512" y="195192"/>
                </a:lnTo>
                <a:lnTo>
                  <a:pt x="187274" y="195192"/>
                </a:lnTo>
                <a:lnTo>
                  <a:pt x="187274" y="198490"/>
                </a:lnTo>
                <a:lnTo>
                  <a:pt x="179737" y="198490"/>
                </a:lnTo>
                <a:lnTo>
                  <a:pt x="179737" y="191144"/>
                </a:lnTo>
                <a:close/>
                <a:moveTo>
                  <a:pt x="325982" y="195192"/>
                </a:moveTo>
                <a:lnTo>
                  <a:pt x="325982" y="198490"/>
                </a:lnTo>
                <a:lnTo>
                  <a:pt x="188738" y="198490"/>
                </a:lnTo>
                <a:lnTo>
                  <a:pt x="188738" y="195192"/>
                </a:lnTo>
                <a:close/>
                <a:moveTo>
                  <a:pt x="335733" y="191144"/>
                </a:moveTo>
                <a:lnTo>
                  <a:pt x="335733" y="195370"/>
                </a:lnTo>
                <a:lnTo>
                  <a:pt x="340126" y="195370"/>
                </a:lnTo>
                <a:lnTo>
                  <a:pt x="340126" y="198490"/>
                </a:lnTo>
                <a:lnTo>
                  <a:pt x="332780" y="198490"/>
                </a:lnTo>
                <a:lnTo>
                  <a:pt x="332780" y="191144"/>
                </a:lnTo>
                <a:close/>
                <a:moveTo>
                  <a:pt x="343972" y="195370"/>
                </a:moveTo>
                <a:lnTo>
                  <a:pt x="343972" y="198490"/>
                </a:lnTo>
                <a:lnTo>
                  <a:pt x="341591" y="198490"/>
                </a:lnTo>
                <a:lnTo>
                  <a:pt x="341591" y="195370"/>
                </a:lnTo>
                <a:close/>
                <a:moveTo>
                  <a:pt x="352795" y="191144"/>
                </a:moveTo>
                <a:lnTo>
                  <a:pt x="352795" y="198490"/>
                </a:lnTo>
                <a:lnTo>
                  <a:pt x="345448" y="198490"/>
                </a:lnTo>
                <a:lnTo>
                  <a:pt x="345448" y="195370"/>
                </a:lnTo>
                <a:lnTo>
                  <a:pt x="349497" y="195370"/>
                </a:lnTo>
                <a:lnTo>
                  <a:pt x="349497" y="191144"/>
                </a:lnTo>
                <a:close/>
                <a:moveTo>
                  <a:pt x="174415" y="191144"/>
                </a:moveTo>
                <a:lnTo>
                  <a:pt x="174415" y="198502"/>
                </a:lnTo>
                <a:lnTo>
                  <a:pt x="166879" y="198502"/>
                </a:lnTo>
                <a:lnTo>
                  <a:pt x="166879" y="195192"/>
                </a:lnTo>
                <a:lnTo>
                  <a:pt x="170736" y="195192"/>
                </a:lnTo>
                <a:lnTo>
                  <a:pt x="170736" y="191144"/>
                </a:lnTo>
                <a:close/>
                <a:moveTo>
                  <a:pt x="1" y="1"/>
                </a:moveTo>
                <a:lnTo>
                  <a:pt x="1" y="23147"/>
                </a:lnTo>
                <a:lnTo>
                  <a:pt x="84" y="23147"/>
                </a:lnTo>
                <a:lnTo>
                  <a:pt x="84" y="27921"/>
                </a:lnTo>
                <a:lnTo>
                  <a:pt x="84" y="88357"/>
                </a:lnTo>
                <a:lnTo>
                  <a:pt x="84" y="97370"/>
                </a:lnTo>
                <a:lnTo>
                  <a:pt x="84" y="102692"/>
                </a:lnTo>
                <a:lnTo>
                  <a:pt x="84" y="111693"/>
                </a:lnTo>
                <a:lnTo>
                  <a:pt x="84" y="172046"/>
                </a:lnTo>
                <a:lnTo>
                  <a:pt x="84" y="176832"/>
                </a:lnTo>
                <a:lnTo>
                  <a:pt x="84" y="178213"/>
                </a:lnTo>
                <a:lnTo>
                  <a:pt x="84" y="187131"/>
                </a:lnTo>
                <a:lnTo>
                  <a:pt x="84" y="189703"/>
                </a:lnTo>
                <a:lnTo>
                  <a:pt x="84" y="199990"/>
                </a:lnTo>
                <a:lnTo>
                  <a:pt x="354247" y="199990"/>
                </a:lnTo>
                <a:lnTo>
                  <a:pt x="354247" y="189691"/>
                </a:lnTo>
                <a:lnTo>
                  <a:pt x="354247" y="187107"/>
                </a:lnTo>
                <a:lnTo>
                  <a:pt x="354247" y="178190"/>
                </a:lnTo>
                <a:lnTo>
                  <a:pt x="354247" y="176808"/>
                </a:lnTo>
                <a:lnTo>
                  <a:pt x="354247" y="172034"/>
                </a:lnTo>
                <a:lnTo>
                  <a:pt x="354247" y="111777"/>
                </a:lnTo>
                <a:lnTo>
                  <a:pt x="354247" y="88440"/>
                </a:lnTo>
                <a:lnTo>
                  <a:pt x="354247" y="27909"/>
                </a:lnTo>
                <a:lnTo>
                  <a:pt x="354247" y="23218"/>
                </a:lnTo>
                <a:lnTo>
                  <a:pt x="354247" y="21742"/>
                </a:lnTo>
                <a:lnTo>
                  <a:pt x="354247" y="12919"/>
                </a:lnTo>
                <a:lnTo>
                  <a:pt x="354247" y="10348"/>
                </a:lnTo>
                <a:lnTo>
                  <a:pt x="354247" y="61"/>
                </a:lnTo>
                <a:lnTo>
                  <a:pt x="354188" y="61"/>
                </a:lnTo>
                <a:lnTo>
                  <a:pt x="35418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6" name="Google Shape;876;p39"/>
          <p:cNvGrpSpPr/>
          <p:nvPr/>
        </p:nvGrpSpPr>
        <p:grpSpPr>
          <a:xfrm>
            <a:off x="150" y="4697150"/>
            <a:ext cx="9144000" cy="433800"/>
            <a:chOff x="150" y="0"/>
            <a:chExt cx="9144000" cy="433800"/>
          </a:xfrm>
        </p:grpSpPr>
        <p:sp>
          <p:nvSpPr>
            <p:cNvPr id="877" name="Google Shape;877;p39"/>
            <p:cNvSpPr/>
            <p:nvPr/>
          </p:nvSpPr>
          <p:spPr>
            <a:xfrm>
              <a:off x="150" y="0"/>
              <a:ext cx="9144000" cy="432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150" y="0"/>
              <a:ext cx="429900" cy="432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8714250" y="0"/>
              <a:ext cx="429900" cy="432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4357050" y="0"/>
              <a:ext cx="429900" cy="432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530400" y="107075"/>
              <a:ext cx="37071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4897050" y="107075"/>
              <a:ext cx="37071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9"/>
            <p:cNvSpPr/>
            <p:nvPr/>
          </p:nvSpPr>
          <p:spPr>
            <a:xfrm>
              <a:off x="105300" y="107075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8819400" y="107075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210150" y="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9"/>
            <p:cNvSpPr/>
            <p:nvPr/>
          </p:nvSpPr>
          <p:spPr>
            <a:xfrm>
              <a:off x="150" y="21690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9"/>
            <p:cNvSpPr/>
            <p:nvPr/>
          </p:nvSpPr>
          <p:spPr>
            <a:xfrm>
              <a:off x="8924250" y="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9"/>
            <p:cNvSpPr/>
            <p:nvPr/>
          </p:nvSpPr>
          <p:spPr>
            <a:xfrm>
              <a:off x="8714250" y="21690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9"/>
            <p:cNvSpPr/>
            <p:nvPr/>
          </p:nvSpPr>
          <p:spPr>
            <a:xfrm>
              <a:off x="4137450" y="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9"/>
            <p:cNvSpPr/>
            <p:nvPr/>
          </p:nvSpPr>
          <p:spPr>
            <a:xfrm>
              <a:off x="4786950" y="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9"/>
            <p:cNvSpPr/>
            <p:nvPr/>
          </p:nvSpPr>
          <p:spPr>
            <a:xfrm>
              <a:off x="8494650" y="21690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9"/>
            <p:cNvSpPr/>
            <p:nvPr/>
          </p:nvSpPr>
          <p:spPr>
            <a:xfrm>
              <a:off x="429750" y="21690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3" name="Google Shape;893;p39"/>
          <p:cNvGrpSpPr/>
          <p:nvPr/>
        </p:nvGrpSpPr>
        <p:grpSpPr>
          <a:xfrm>
            <a:off x="150" y="0"/>
            <a:ext cx="9144000" cy="433800"/>
            <a:chOff x="150" y="0"/>
            <a:chExt cx="9144000" cy="433800"/>
          </a:xfrm>
        </p:grpSpPr>
        <p:sp>
          <p:nvSpPr>
            <p:cNvPr id="894" name="Google Shape;894;p39"/>
            <p:cNvSpPr/>
            <p:nvPr/>
          </p:nvSpPr>
          <p:spPr>
            <a:xfrm>
              <a:off x="150" y="0"/>
              <a:ext cx="9144000" cy="432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9"/>
            <p:cNvSpPr/>
            <p:nvPr/>
          </p:nvSpPr>
          <p:spPr>
            <a:xfrm>
              <a:off x="150" y="0"/>
              <a:ext cx="429900" cy="432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9"/>
            <p:cNvSpPr/>
            <p:nvPr/>
          </p:nvSpPr>
          <p:spPr>
            <a:xfrm>
              <a:off x="8714250" y="0"/>
              <a:ext cx="429900" cy="432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9"/>
            <p:cNvSpPr/>
            <p:nvPr/>
          </p:nvSpPr>
          <p:spPr>
            <a:xfrm>
              <a:off x="4357050" y="0"/>
              <a:ext cx="429900" cy="4323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9"/>
            <p:cNvSpPr/>
            <p:nvPr/>
          </p:nvSpPr>
          <p:spPr>
            <a:xfrm>
              <a:off x="530400" y="107075"/>
              <a:ext cx="37071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9"/>
            <p:cNvSpPr/>
            <p:nvPr/>
          </p:nvSpPr>
          <p:spPr>
            <a:xfrm>
              <a:off x="4897050" y="107075"/>
              <a:ext cx="37071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9"/>
            <p:cNvSpPr/>
            <p:nvPr/>
          </p:nvSpPr>
          <p:spPr>
            <a:xfrm>
              <a:off x="105300" y="107075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9"/>
            <p:cNvSpPr/>
            <p:nvPr/>
          </p:nvSpPr>
          <p:spPr>
            <a:xfrm>
              <a:off x="8819400" y="107075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9"/>
            <p:cNvSpPr/>
            <p:nvPr/>
          </p:nvSpPr>
          <p:spPr>
            <a:xfrm>
              <a:off x="210150" y="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9"/>
            <p:cNvSpPr/>
            <p:nvPr/>
          </p:nvSpPr>
          <p:spPr>
            <a:xfrm>
              <a:off x="150" y="21690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9"/>
            <p:cNvSpPr/>
            <p:nvPr/>
          </p:nvSpPr>
          <p:spPr>
            <a:xfrm>
              <a:off x="8924250" y="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9"/>
            <p:cNvSpPr/>
            <p:nvPr/>
          </p:nvSpPr>
          <p:spPr>
            <a:xfrm>
              <a:off x="8714250" y="21690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9"/>
            <p:cNvSpPr/>
            <p:nvPr/>
          </p:nvSpPr>
          <p:spPr>
            <a:xfrm>
              <a:off x="4137450" y="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9"/>
            <p:cNvSpPr/>
            <p:nvPr/>
          </p:nvSpPr>
          <p:spPr>
            <a:xfrm>
              <a:off x="4786950" y="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9"/>
            <p:cNvSpPr/>
            <p:nvPr/>
          </p:nvSpPr>
          <p:spPr>
            <a:xfrm>
              <a:off x="8494650" y="21690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9"/>
            <p:cNvSpPr/>
            <p:nvPr/>
          </p:nvSpPr>
          <p:spPr>
            <a:xfrm>
              <a:off x="429750" y="216900"/>
              <a:ext cx="219600" cy="21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veat Brush"/>
              <a:buNone/>
              <a:defRPr sz="4000" b="1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●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○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■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●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○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■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●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○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■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60" r:id="rId4"/>
    <p:sldLayoutId id="2147483665" r:id="rId5"/>
    <p:sldLayoutId id="2147483667" r:id="rId6"/>
    <p:sldLayoutId id="2147483684" r:id="rId7"/>
    <p:sldLayoutId id="2147483685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43"/>
          <p:cNvSpPr txBox="1">
            <a:spLocks noGrp="1"/>
          </p:cNvSpPr>
          <p:nvPr>
            <p:ph type="ctrTitle"/>
          </p:nvPr>
        </p:nvSpPr>
        <p:spPr>
          <a:xfrm>
            <a:off x="2536712" y="894662"/>
            <a:ext cx="4284444" cy="24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4800" dirty="0" err="1"/>
              <a:t>Konsep</a:t>
            </a:r>
            <a:r>
              <a:rPr lang="en-US" sz="4800" dirty="0"/>
              <a:t> </a:t>
            </a:r>
            <a:r>
              <a:rPr lang="en-US" sz="4800" dirty="0" err="1"/>
              <a:t>Biaya</a:t>
            </a:r>
            <a:r>
              <a:rPr lang="en-US" sz="4800" dirty="0"/>
              <a:t> </a:t>
            </a:r>
            <a:r>
              <a:rPr lang="en-US" sz="4800" dirty="0" err="1"/>
              <a:t>dan</a:t>
            </a:r>
            <a:r>
              <a:rPr lang="en-US" sz="4800" dirty="0"/>
              <a:t> </a:t>
            </a:r>
            <a:r>
              <a:rPr lang="en-US" sz="4800" dirty="0" err="1"/>
              <a:t>Sistem</a:t>
            </a:r>
            <a:r>
              <a:rPr lang="en-US" sz="4800" dirty="0"/>
              <a:t> </a:t>
            </a:r>
            <a:r>
              <a:rPr lang="en-US" sz="4800" dirty="0" err="1"/>
              <a:t>Informasi</a:t>
            </a:r>
            <a:r>
              <a:rPr lang="en-US" sz="4800" dirty="0"/>
              <a:t> </a:t>
            </a:r>
            <a:r>
              <a:rPr lang="en-US" sz="4800" dirty="0" err="1"/>
              <a:t>Akuntansi</a:t>
            </a:r>
            <a:r>
              <a:rPr lang="en-US" sz="4800" dirty="0"/>
              <a:t> </a:t>
            </a:r>
            <a:r>
              <a:rPr lang="en-US" sz="4800" dirty="0" err="1"/>
              <a:t>Biaya</a:t>
            </a:r>
            <a:endParaRPr sz="4800" dirty="0"/>
          </a:p>
        </p:txBody>
      </p:sp>
      <p:grpSp>
        <p:nvGrpSpPr>
          <p:cNvPr id="921" name="Google Shape;921;p43"/>
          <p:cNvGrpSpPr/>
          <p:nvPr/>
        </p:nvGrpSpPr>
        <p:grpSpPr>
          <a:xfrm rot="20998219">
            <a:off x="7296562" y="2754107"/>
            <a:ext cx="1936091" cy="2115520"/>
            <a:chOff x="1415202" y="1624693"/>
            <a:chExt cx="2442167" cy="2858825"/>
          </a:xfrm>
        </p:grpSpPr>
        <p:sp>
          <p:nvSpPr>
            <p:cNvPr id="922" name="Google Shape;922;p43"/>
            <p:cNvSpPr/>
            <p:nvPr/>
          </p:nvSpPr>
          <p:spPr>
            <a:xfrm rot="1356036">
              <a:off x="1887258" y="1847112"/>
              <a:ext cx="1479839" cy="2414000"/>
            </a:xfrm>
            <a:custGeom>
              <a:avLst/>
              <a:gdLst/>
              <a:ahLst/>
              <a:cxnLst/>
              <a:rect l="l" t="t" r="r" b="b"/>
              <a:pathLst>
                <a:path w="30791" h="50067" extrusionOk="0">
                  <a:moveTo>
                    <a:pt x="7189" y="1"/>
                  </a:moveTo>
                  <a:cubicBezTo>
                    <a:pt x="6654" y="1"/>
                    <a:pt x="6059" y="90"/>
                    <a:pt x="5406" y="286"/>
                  </a:cubicBezTo>
                  <a:cubicBezTo>
                    <a:pt x="2061" y="1191"/>
                    <a:pt x="2358" y="4906"/>
                    <a:pt x="4382" y="6561"/>
                  </a:cubicBezTo>
                  <a:cubicBezTo>
                    <a:pt x="3513" y="7311"/>
                    <a:pt x="2858" y="8478"/>
                    <a:pt x="2608" y="9895"/>
                  </a:cubicBezTo>
                  <a:cubicBezTo>
                    <a:pt x="2144" y="12431"/>
                    <a:pt x="2597" y="15979"/>
                    <a:pt x="3418" y="18717"/>
                  </a:cubicBezTo>
                  <a:lnTo>
                    <a:pt x="3454" y="18944"/>
                  </a:lnTo>
                  <a:cubicBezTo>
                    <a:pt x="1503" y="19368"/>
                    <a:pt x="1344" y="22039"/>
                    <a:pt x="4374" y="22039"/>
                  </a:cubicBezTo>
                  <a:cubicBezTo>
                    <a:pt x="4488" y="22039"/>
                    <a:pt x="4605" y="22035"/>
                    <a:pt x="4728" y="22027"/>
                  </a:cubicBezTo>
                  <a:cubicBezTo>
                    <a:pt x="6180" y="24337"/>
                    <a:pt x="8716" y="26123"/>
                    <a:pt x="12372" y="26635"/>
                  </a:cubicBezTo>
                  <a:cubicBezTo>
                    <a:pt x="12086" y="26730"/>
                    <a:pt x="11824" y="26837"/>
                    <a:pt x="11574" y="26956"/>
                  </a:cubicBezTo>
                  <a:cubicBezTo>
                    <a:pt x="11533" y="26956"/>
                    <a:pt x="11492" y="26955"/>
                    <a:pt x="11451" y="26955"/>
                  </a:cubicBezTo>
                  <a:cubicBezTo>
                    <a:pt x="7656" y="26955"/>
                    <a:pt x="4877" y="29677"/>
                    <a:pt x="4359" y="33529"/>
                  </a:cubicBezTo>
                  <a:cubicBezTo>
                    <a:pt x="4287" y="33993"/>
                    <a:pt x="4263" y="34445"/>
                    <a:pt x="4263" y="34850"/>
                  </a:cubicBezTo>
                  <a:cubicBezTo>
                    <a:pt x="4061" y="36934"/>
                    <a:pt x="4585" y="38398"/>
                    <a:pt x="5514" y="39398"/>
                  </a:cubicBezTo>
                  <a:cubicBezTo>
                    <a:pt x="2001" y="41196"/>
                    <a:pt x="1" y="44399"/>
                    <a:pt x="394" y="49400"/>
                  </a:cubicBezTo>
                  <a:lnTo>
                    <a:pt x="7978" y="49400"/>
                  </a:lnTo>
                  <a:cubicBezTo>
                    <a:pt x="7776" y="49590"/>
                    <a:pt x="7847" y="50066"/>
                    <a:pt x="8228" y="50066"/>
                  </a:cubicBezTo>
                  <a:lnTo>
                    <a:pt x="30326" y="50066"/>
                  </a:lnTo>
                  <a:cubicBezTo>
                    <a:pt x="30791" y="50043"/>
                    <a:pt x="30791" y="49281"/>
                    <a:pt x="30302" y="49281"/>
                  </a:cubicBezTo>
                  <a:lnTo>
                    <a:pt x="30052" y="49281"/>
                  </a:lnTo>
                  <a:cubicBezTo>
                    <a:pt x="30017" y="44423"/>
                    <a:pt x="28112" y="41292"/>
                    <a:pt x="24837" y="39470"/>
                  </a:cubicBezTo>
                  <a:cubicBezTo>
                    <a:pt x="25790" y="38505"/>
                    <a:pt x="26350" y="37065"/>
                    <a:pt x="26195" y="34993"/>
                  </a:cubicBezTo>
                  <a:cubicBezTo>
                    <a:pt x="26195" y="34529"/>
                    <a:pt x="26171" y="34041"/>
                    <a:pt x="26088" y="33517"/>
                  </a:cubicBezTo>
                  <a:cubicBezTo>
                    <a:pt x="25588" y="29639"/>
                    <a:pt x="22802" y="26927"/>
                    <a:pt x="18999" y="26927"/>
                  </a:cubicBezTo>
                  <a:cubicBezTo>
                    <a:pt x="18902" y="26927"/>
                    <a:pt x="18804" y="26929"/>
                    <a:pt x="18706" y="26933"/>
                  </a:cubicBezTo>
                  <a:cubicBezTo>
                    <a:pt x="18384" y="26790"/>
                    <a:pt x="18039" y="26671"/>
                    <a:pt x="17670" y="26575"/>
                  </a:cubicBezTo>
                  <a:cubicBezTo>
                    <a:pt x="21539" y="26004"/>
                    <a:pt x="24147" y="24254"/>
                    <a:pt x="25659" y="22015"/>
                  </a:cubicBezTo>
                  <a:cubicBezTo>
                    <a:pt x="25808" y="22026"/>
                    <a:pt x="25950" y="22032"/>
                    <a:pt x="26086" y="22032"/>
                  </a:cubicBezTo>
                  <a:cubicBezTo>
                    <a:pt x="29027" y="22032"/>
                    <a:pt x="28971" y="19549"/>
                    <a:pt x="27207" y="18991"/>
                  </a:cubicBezTo>
                  <a:cubicBezTo>
                    <a:pt x="28076" y="16610"/>
                    <a:pt x="28207" y="12883"/>
                    <a:pt x="27897" y="11431"/>
                  </a:cubicBezTo>
                  <a:cubicBezTo>
                    <a:pt x="27481" y="9490"/>
                    <a:pt x="26897" y="7918"/>
                    <a:pt x="25992" y="6633"/>
                  </a:cubicBezTo>
                  <a:cubicBezTo>
                    <a:pt x="28100" y="5025"/>
                    <a:pt x="28457" y="1203"/>
                    <a:pt x="25052" y="286"/>
                  </a:cubicBezTo>
                  <a:cubicBezTo>
                    <a:pt x="24400" y="90"/>
                    <a:pt x="23807" y="1"/>
                    <a:pt x="23273" y="1"/>
                  </a:cubicBezTo>
                  <a:cubicBezTo>
                    <a:pt x="21129" y="1"/>
                    <a:pt x="19954" y="1435"/>
                    <a:pt x="19801" y="3037"/>
                  </a:cubicBezTo>
                  <a:cubicBezTo>
                    <a:pt x="18594" y="2776"/>
                    <a:pt x="17318" y="2648"/>
                    <a:pt x="16046" y="2648"/>
                  </a:cubicBezTo>
                  <a:cubicBezTo>
                    <a:pt x="14759" y="2648"/>
                    <a:pt x="13474" y="2779"/>
                    <a:pt x="12264" y="3037"/>
                  </a:cubicBezTo>
                  <a:cubicBezTo>
                    <a:pt x="11776" y="3168"/>
                    <a:pt x="11229" y="3406"/>
                    <a:pt x="10657" y="3704"/>
                  </a:cubicBezTo>
                  <a:cubicBezTo>
                    <a:pt x="10823" y="1848"/>
                    <a:pt x="9627" y="1"/>
                    <a:pt x="7189" y="1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64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3" name="Google Shape;923;p43"/>
            <p:cNvGrpSpPr/>
            <p:nvPr/>
          </p:nvGrpSpPr>
          <p:grpSpPr>
            <a:xfrm rot="1357562">
              <a:off x="1816404" y="1847226"/>
              <a:ext cx="1639762" cy="2413758"/>
              <a:chOff x="-4555425" y="929750"/>
              <a:chExt cx="850075" cy="1251325"/>
            </a:xfrm>
          </p:grpSpPr>
          <p:sp>
            <p:nvSpPr>
              <p:cNvPr id="924" name="Google Shape;924;p43"/>
              <p:cNvSpPr/>
              <p:nvPr/>
            </p:nvSpPr>
            <p:spPr>
              <a:xfrm>
                <a:off x="-4430025" y="1603400"/>
                <a:ext cx="203625" cy="346100"/>
              </a:xfrm>
              <a:custGeom>
                <a:avLst/>
                <a:gdLst/>
                <a:ahLst/>
                <a:cxnLst/>
                <a:rect l="l" t="t" r="r" b="b"/>
                <a:pathLst>
                  <a:path w="8145" h="13844" extrusionOk="0">
                    <a:moveTo>
                      <a:pt x="7782" y="0"/>
                    </a:moveTo>
                    <a:cubicBezTo>
                      <a:pt x="3990" y="0"/>
                      <a:pt x="1211" y="2714"/>
                      <a:pt x="703" y="6581"/>
                    </a:cubicBezTo>
                    <a:cubicBezTo>
                      <a:pt x="0" y="11260"/>
                      <a:pt x="2655" y="13320"/>
                      <a:pt x="7168" y="13844"/>
                    </a:cubicBezTo>
                    <a:lnTo>
                      <a:pt x="8144" y="9"/>
                    </a:lnTo>
                    <a:cubicBezTo>
                      <a:pt x="8022" y="3"/>
                      <a:pt x="7901" y="0"/>
                      <a:pt x="778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43"/>
              <p:cNvSpPr/>
              <p:nvPr/>
            </p:nvSpPr>
            <p:spPr>
              <a:xfrm>
                <a:off x="-4054975" y="1603400"/>
                <a:ext cx="203625" cy="346100"/>
              </a:xfrm>
              <a:custGeom>
                <a:avLst/>
                <a:gdLst/>
                <a:ahLst/>
                <a:cxnLst/>
                <a:rect l="l" t="t" r="r" b="b"/>
                <a:pathLst>
                  <a:path w="8145" h="13844" extrusionOk="0">
                    <a:moveTo>
                      <a:pt x="363" y="0"/>
                    </a:moveTo>
                    <a:cubicBezTo>
                      <a:pt x="243" y="0"/>
                      <a:pt x="122" y="3"/>
                      <a:pt x="0" y="9"/>
                    </a:cubicBezTo>
                    <a:lnTo>
                      <a:pt x="988" y="13844"/>
                    </a:lnTo>
                    <a:cubicBezTo>
                      <a:pt x="5501" y="13320"/>
                      <a:pt x="8144" y="11260"/>
                      <a:pt x="7442" y="6581"/>
                    </a:cubicBezTo>
                    <a:cubicBezTo>
                      <a:pt x="6945" y="2714"/>
                      <a:pt x="4155" y="0"/>
                      <a:pt x="36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3"/>
              <p:cNvSpPr/>
              <p:nvPr/>
            </p:nvSpPr>
            <p:spPr>
              <a:xfrm>
                <a:off x="-4360975" y="1587100"/>
                <a:ext cx="432525" cy="417175"/>
              </a:xfrm>
              <a:custGeom>
                <a:avLst/>
                <a:gdLst/>
                <a:ahLst/>
                <a:cxnLst/>
                <a:rect l="l" t="t" r="r" b="b"/>
                <a:pathLst>
                  <a:path w="17301" h="16687" extrusionOk="0">
                    <a:moveTo>
                      <a:pt x="8821" y="1"/>
                    </a:moveTo>
                    <a:cubicBezTo>
                      <a:pt x="8250" y="1"/>
                      <a:pt x="7640" y="41"/>
                      <a:pt x="6990" y="125"/>
                    </a:cubicBezTo>
                    <a:cubicBezTo>
                      <a:pt x="1" y="1018"/>
                      <a:pt x="858" y="11388"/>
                      <a:pt x="334" y="16686"/>
                    </a:cubicBezTo>
                    <a:lnTo>
                      <a:pt x="17300" y="16686"/>
                    </a:lnTo>
                    <a:cubicBezTo>
                      <a:pt x="17300" y="8651"/>
                      <a:pt x="17175" y="1"/>
                      <a:pt x="882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43"/>
              <p:cNvSpPr/>
              <p:nvPr/>
            </p:nvSpPr>
            <p:spPr>
              <a:xfrm>
                <a:off x="-4528850" y="1867025"/>
                <a:ext cx="759050" cy="297075"/>
              </a:xfrm>
              <a:custGeom>
                <a:avLst/>
                <a:gdLst/>
                <a:ahLst/>
                <a:cxnLst/>
                <a:rect l="l" t="t" r="r" b="b"/>
                <a:pathLst>
                  <a:path w="30362" h="11883" extrusionOk="0">
                    <a:moveTo>
                      <a:pt x="15526" y="1"/>
                    </a:moveTo>
                    <a:cubicBezTo>
                      <a:pt x="6489" y="1"/>
                      <a:pt x="0" y="3251"/>
                      <a:pt x="691" y="11883"/>
                    </a:cubicBezTo>
                    <a:lnTo>
                      <a:pt x="30361" y="11883"/>
                    </a:lnTo>
                    <a:cubicBezTo>
                      <a:pt x="30361" y="3251"/>
                      <a:pt x="24444" y="1"/>
                      <a:pt x="1552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8" name="Google Shape;928;p43"/>
              <p:cNvSpPr/>
              <p:nvPr/>
            </p:nvSpPr>
            <p:spPr>
              <a:xfrm>
                <a:off x="-4327925" y="2162000"/>
                <a:ext cx="576575" cy="19075"/>
              </a:xfrm>
              <a:custGeom>
                <a:avLst/>
                <a:gdLst/>
                <a:ahLst/>
                <a:cxnLst/>
                <a:rect l="l" t="t" r="r" b="b"/>
                <a:pathLst>
                  <a:path w="23063" h="763" extrusionOk="0">
                    <a:moveTo>
                      <a:pt x="476" y="1"/>
                    </a:moveTo>
                    <a:cubicBezTo>
                      <a:pt x="0" y="1"/>
                      <a:pt x="0" y="763"/>
                      <a:pt x="488" y="763"/>
                    </a:cubicBezTo>
                    <a:lnTo>
                      <a:pt x="22574" y="763"/>
                    </a:lnTo>
                    <a:cubicBezTo>
                      <a:pt x="23063" y="763"/>
                      <a:pt x="23063" y="1"/>
                      <a:pt x="2257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3"/>
              <p:cNvSpPr/>
              <p:nvPr/>
            </p:nvSpPr>
            <p:spPr>
              <a:xfrm>
                <a:off x="-4444550" y="1758975"/>
                <a:ext cx="2875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1500" h="8040" extrusionOk="0">
                    <a:moveTo>
                      <a:pt x="1450" y="12"/>
                    </a:moveTo>
                    <a:lnTo>
                      <a:pt x="1450" y="12"/>
                    </a:lnTo>
                    <a:cubicBezTo>
                      <a:pt x="1" y="6244"/>
                      <a:pt x="3840" y="8040"/>
                      <a:pt x="7639" y="8040"/>
                    </a:cubicBezTo>
                    <a:cubicBezTo>
                      <a:pt x="8957" y="8040"/>
                      <a:pt x="10271" y="7824"/>
                      <a:pt x="11356" y="7502"/>
                    </a:cubicBezTo>
                    <a:lnTo>
                      <a:pt x="11499" y="524"/>
                    </a:lnTo>
                    <a:cubicBezTo>
                      <a:pt x="7832" y="1"/>
                      <a:pt x="4058" y="358"/>
                      <a:pt x="1450" y="1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0" name="Google Shape;930;p43"/>
              <p:cNvSpPr/>
              <p:nvPr/>
            </p:nvSpPr>
            <p:spPr>
              <a:xfrm>
                <a:off x="-4124325" y="1758975"/>
                <a:ext cx="2871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1487" h="8040" extrusionOk="0">
                    <a:moveTo>
                      <a:pt x="10037" y="12"/>
                    </a:moveTo>
                    <a:cubicBezTo>
                      <a:pt x="7441" y="358"/>
                      <a:pt x="3655" y="1"/>
                      <a:pt x="0" y="524"/>
                    </a:cubicBezTo>
                    <a:lnTo>
                      <a:pt x="131" y="7502"/>
                    </a:lnTo>
                    <a:cubicBezTo>
                      <a:pt x="1223" y="7824"/>
                      <a:pt x="2539" y="8040"/>
                      <a:pt x="3858" y="8040"/>
                    </a:cubicBezTo>
                    <a:cubicBezTo>
                      <a:pt x="7660" y="8040"/>
                      <a:pt x="11487" y="6244"/>
                      <a:pt x="10037" y="1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1" name="Google Shape;931;p43"/>
              <p:cNvSpPr/>
              <p:nvPr/>
            </p:nvSpPr>
            <p:spPr>
              <a:xfrm>
                <a:off x="-4166600" y="1763750"/>
                <a:ext cx="51525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2060" y="7775"/>
                    </a:lnTo>
                    <a:lnTo>
                      <a:pt x="206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3"/>
              <p:cNvSpPr/>
              <p:nvPr/>
            </p:nvSpPr>
            <p:spPr>
              <a:xfrm>
                <a:off x="-4200825" y="1763750"/>
                <a:ext cx="17275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691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691" y="7775"/>
                    </a:lnTo>
                    <a:lnTo>
                      <a:pt x="69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3" name="Google Shape;933;p43"/>
              <p:cNvSpPr/>
              <p:nvPr/>
            </p:nvSpPr>
            <p:spPr>
              <a:xfrm>
                <a:off x="-4271975" y="1763750"/>
                <a:ext cx="45575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1823" h="7775" extrusionOk="0">
                    <a:moveTo>
                      <a:pt x="1" y="0"/>
                    </a:moveTo>
                    <a:lnTo>
                      <a:pt x="1" y="7775"/>
                    </a:lnTo>
                    <a:lnTo>
                      <a:pt x="1822" y="7775"/>
                    </a:lnTo>
                    <a:lnTo>
                      <a:pt x="182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4" name="Google Shape;934;p43"/>
              <p:cNvSpPr/>
              <p:nvPr/>
            </p:nvSpPr>
            <p:spPr>
              <a:xfrm>
                <a:off x="-4314825" y="1763750"/>
                <a:ext cx="28575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1143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1143" y="7775"/>
                    </a:lnTo>
                    <a:lnTo>
                      <a:pt x="114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5" name="Google Shape;935;p43"/>
              <p:cNvSpPr/>
              <p:nvPr/>
            </p:nvSpPr>
            <p:spPr>
              <a:xfrm>
                <a:off x="-3994850" y="1763750"/>
                <a:ext cx="28600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1144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1143" y="7775"/>
                    </a:lnTo>
                    <a:lnTo>
                      <a:pt x="114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6" name="Google Shape;936;p43"/>
              <p:cNvSpPr/>
              <p:nvPr/>
            </p:nvSpPr>
            <p:spPr>
              <a:xfrm>
                <a:off x="-4060925" y="1763750"/>
                <a:ext cx="45850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1834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1834" y="7775"/>
                    </a:lnTo>
                    <a:lnTo>
                      <a:pt x="183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3"/>
              <p:cNvSpPr/>
              <p:nvPr/>
            </p:nvSpPr>
            <p:spPr>
              <a:xfrm>
                <a:off x="-4097550" y="1763750"/>
                <a:ext cx="17000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680" h="7775" extrusionOk="0">
                    <a:moveTo>
                      <a:pt x="1" y="0"/>
                    </a:moveTo>
                    <a:lnTo>
                      <a:pt x="1" y="7775"/>
                    </a:lnTo>
                    <a:lnTo>
                      <a:pt x="679" y="7775"/>
                    </a:lnTo>
                    <a:lnTo>
                      <a:pt x="67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8" name="Google Shape;938;p43"/>
              <p:cNvSpPr/>
              <p:nvPr/>
            </p:nvSpPr>
            <p:spPr>
              <a:xfrm>
                <a:off x="-4197800" y="1557475"/>
                <a:ext cx="107725" cy="129800"/>
              </a:xfrm>
              <a:custGeom>
                <a:avLst/>
                <a:gdLst/>
                <a:ahLst/>
                <a:cxnLst/>
                <a:rect l="l" t="t" r="r" b="b"/>
                <a:pathLst>
                  <a:path w="4309" h="5192" extrusionOk="0">
                    <a:moveTo>
                      <a:pt x="927" y="0"/>
                    </a:moveTo>
                    <a:cubicBezTo>
                      <a:pt x="749" y="1379"/>
                      <a:pt x="0" y="5191"/>
                      <a:pt x="2392" y="5191"/>
                    </a:cubicBezTo>
                    <a:cubicBezTo>
                      <a:pt x="2396" y="5191"/>
                      <a:pt x="2399" y="5191"/>
                      <a:pt x="2403" y="5191"/>
                    </a:cubicBezTo>
                    <a:cubicBezTo>
                      <a:pt x="4308" y="5179"/>
                      <a:pt x="3951" y="2346"/>
                      <a:pt x="3701" y="0"/>
                    </a:cubicBezTo>
                    <a:close/>
                  </a:path>
                </a:pathLst>
              </a:custGeom>
              <a:solidFill>
                <a:srgbClr val="FFD4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9" name="Google Shape;939;p43"/>
              <p:cNvSpPr/>
              <p:nvPr/>
            </p:nvSpPr>
            <p:spPr>
              <a:xfrm>
                <a:off x="-4494675" y="1401825"/>
                <a:ext cx="106925" cy="78725"/>
              </a:xfrm>
              <a:custGeom>
                <a:avLst/>
                <a:gdLst/>
                <a:ahLst/>
                <a:cxnLst/>
                <a:rect l="l" t="t" r="r" b="b"/>
                <a:pathLst>
                  <a:path w="4277" h="3149" extrusionOk="0">
                    <a:moveTo>
                      <a:pt x="2926" y="0"/>
                    </a:moveTo>
                    <a:cubicBezTo>
                      <a:pt x="476" y="0"/>
                      <a:pt x="1" y="3149"/>
                      <a:pt x="3311" y="3149"/>
                    </a:cubicBezTo>
                    <a:cubicBezTo>
                      <a:pt x="3603" y="3149"/>
                      <a:pt x="3924" y="3124"/>
                      <a:pt x="4277" y="3071"/>
                    </a:cubicBezTo>
                    <a:lnTo>
                      <a:pt x="3991" y="178"/>
                    </a:lnTo>
                    <a:cubicBezTo>
                      <a:pt x="3605" y="54"/>
                      <a:pt x="3249" y="0"/>
                      <a:pt x="2926" y="0"/>
                    </a:cubicBezTo>
                    <a:close/>
                  </a:path>
                </a:pathLst>
              </a:custGeom>
              <a:solidFill>
                <a:srgbClr val="FFD4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0" name="Google Shape;940;p43"/>
              <p:cNvSpPr/>
              <p:nvPr/>
            </p:nvSpPr>
            <p:spPr>
              <a:xfrm>
                <a:off x="-3893350" y="1401825"/>
                <a:ext cx="106925" cy="78725"/>
              </a:xfrm>
              <a:custGeom>
                <a:avLst/>
                <a:gdLst/>
                <a:ahLst/>
                <a:cxnLst/>
                <a:rect l="l" t="t" r="r" b="b"/>
                <a:pathLst>
                  <a:path w="4277" h="3149" extrusionOk="0">
                    <a:moveTo>
                      <a:pt x="1351" y="0"/>
                    </a:moveTo>
                    <a:cubicBezTo>
                      <a:pt x="1029" y="0"/>
                      <a:pt x="672" y="54"/>
                      <a:pt x="286" y="178"/>
                    </a:cubicBezTo>
                    <a:lnTo>
                      <a:pt x="0" y="3071"/>
                    </a:lnTo>
                    <a:cubicBezTo>
                      <a:pt x="353" y="3124"/>
                      <a:pt x="674" y="3149"/>
                      <a:pt x="967" y="3149"/>
                    </a:cubicBezTo>
                    <a:cubicBezTo>
                      <a:pt x="4276" y="3149"/>
                      <a:pt x="3801" y="0"/>
                      <a:pt x="1351" y="0"/>
                    </a:cubicBezTo>
                    <a:close/>
                  </a:path>
                </a:pathLst>
              </a:custGeom>
              <a:solidFill>
                <a:srgbClr val="FFD4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43"/>
              <p:cNvSpPr/>
              <p:nvPr/>
            </p:nvSpPr>
            <p:spPr>
              <a:xfrm>
                <a:off x="-4555425" y="1070975"/>
                <a:ext cx="850075" cy="528775"/>
              </a:xfrm>
              <a:custGeom>
                <a:avLst/>
                <a:gdLst/>
                <a:ahLst/>
                <a:cxnLst/>
                <a:rect l="l" t="t" r="r" b="b"/>
                <a:pathLst>
                  <a:path w="34003" h="21151" extrusionOk="0">
                    <a:moveTo>
                      <a:pt x="16244" y="1"/>
                    </a:moveTo>
                    <a:cubicBezTo>
                      <a:pt x="1418" y="1"/>
                      <a:pt x="0" y="21151"/>
                      <a:pt x="16065" y="21151"/>
                    </a:cubicBezTo>
                    <a:cubicBezTo>
                      <a:pt x="34003" y="21151"/>
                      <a:pt x="31247" y="17"/>
                      <a:pt x="16982" y="17"/>
                    </a:cubicBezTo>
                    <a:cubicBezTo>
                      <a:pt x="16978" y="17"/>
                      <a:pt x="16974" y="17"/>
                      <a:pt x="16970" y="17"/>
                    </a:cubicBezTo>
                    <a:cubicBezTo>
                      <a:pt x="16725" y="6"/>
                      <a:pt x="16483" y="1"/>
                      <a:pt x="16244" y="1"/>
                    </a:cubicBezTo>
                    <a:close/>
                  </a:path>
                </a:pathLst>
              </a:custGeom>
              <a:solidFill>
                <a:srgbClr val="FFD4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2" name="Google Shape;942;p43"/>
              <p:cNvSpPr/>
              <p:nvPr/>
            </p:nvSpPr>
            <p:spPr>
              <a:xfrm>
                <a:off x="-4494825" y="929750"/>
                <a:ext cx="270475" cy="183825"/>
              </a:xfrm>
              <a:custGeom>
                <a:avLst/>
                <a:gdLst/>
                <a:ahLst/>
                <a:cxnLst/>
                <a:rect l="l" t="t" r="r" b="b"/>
                <a:pathLst>
                  <a:path w="10819" h="7353" extrusionOk="0">
                    <a:moveTo>
                      <a:pt x="6117" y="1"/>
                    </a:moveTo>
                    <a:cubicBezTo>
                      <a:pt x="5584" y="1"/>
                      <a:pt x="4993" y="89"/>
                      <a:pt x="4343" y="285"/>
                    </a:cubicBezTo>
                    <a:cubicBezTo>
                      <a:pt x="1" y="1456"/>
                      <a:pt x="1781" y="7353"/>
                      <a:pt x="5525" y="7353"/>
                    </a:cubicBezTo>
                    <a:cubicBezTo>
                      <a:pt x="6041" y="7353"/>
                      <a:pt x="6596" y="7241"/>
                      <a:pt x="7176" y="6988"/>
                    </a:cubicBezTo>
                    <a:cubicBezTo>
                      <a:pt x="10819" y="5404"/>
                      <a:pt x="10286" y="1"/>
                      <a:pt x="6117" y="1"/>
                    </a:cubicBezTo>
                    <a:close/>
                  </a:path>
                </a:pathLst>
              </a:custGeom>
              <a:solidFill>
                <a:srgbClr val="533A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3" name="Google Shape;943;p43"/>
              <p:cNvSpPr/>
              <p:nvPr/>
            </p:nvSpPr>
            <p:spPr>
              <a:xfrm>
                <a:off x="-4494825" y="929750"/>
                <a:ext cx="270475" cy="183825"/>
              </a:xfrm>
              <a:custGeom>
                <a:avLst/>
                <a:gdLst/>
                <a:ahLst/>
                <a:cxnLst/>
                <a:rect l="l" t="t" r="r" b="b"/>
                <a:pathLst>
                  <a:path w="10819" h="7353" extrusionOk="0">
                    <a:moveTo>
                      <a:pt x="6117" y="1"/>
                    </a:moveTo>
                    <a:cubicBezTo>
                      <a:pt x="5584" y="1"/>
                      <a:pt x="4993" y="89"/>
                      <a:pt x="4343" y="285"/>
                    </a:cubicBezTo>
                    <a:cubicBezTo>
                      <a:pt x="1" y="1456"/>
                      <a:pt x="1781" y="7353"/>
                      <a:pt x="5525" y="7353"/>
                    </a:cubicBezTo>
                    <a:cubicBezTo>
                      <a:pt x="6041" y="7353"/>
                      <a:pt x="6596" y="7241"/>
                      <a:pt x="7176" y="6988"/>
                    </a:cubicBezTo>
                    <a:cubicBezTo>
                      <a:pt x="10819" y="5404"/>
                      <a:pt x="10286" y="1"/>
                      <a:pt x="61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4" name="Google Shape;944;p43"/>
              <p:cNvSpPr/>
              <p:nvPr/>
            </p:nvSpPr>
            <p:spPr>
              <a:xfrm>
                <a:off x="-4057075" y="929750"/>
                <a:ext cx="270500" cy="183825"/>
              </a:xfrm>
              <a:custGeom>
                <a:avLst/>
                <a:gdLst/>
                <a:ahLst/>
                <a:cxnLst/>
                <a:rect l="l" t="t" r="r" b="b"/>
                <a:pathLst>
                  <a:path w="10820" h="7353" extrusionOk="0">
                    <a:moveTo>
                      <a:pt x="4700" y="1"/>
                    </a:moveTo>
                    <a:cubicBezTo>
                      <a:pt x="525" y="1"/>
                      <a:pt x="0" y="5404"/>
                      <a:pt x="3632" y="6988"/>
                    </a:cubicBezTo>
                    <a:cubicBezTo>
                      <a:pt x="4213" y="7241"/>
                      <a:pt x="4767" y="7353"/>
                      <a:pt x="5284" y="7353"/>
                    </a:cubicBezTo>
                    <a:cubicBezTo>
                      <a:pt x="9030" y="7353"/>
                      <a:pt x="10819" y="1456"/>
                      <a:pt x="6478" y="285"/>
                    </a:cubicBezTo>
                    <a:cubicBezTo>
                      <a:pt x="5826" y="89"/>
                      <a:pt x="5234" y="1"/>
                      <a:pt x="4700" y="1"/>
                    </a:cubicBezTo>
                    <a:close/>
                  </a:path>
                </a:pathLst>
              </a:custGeom>
              <a:solidFill>
                <a:srgbClr val="533A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5" name="Google Shape;945;p43"/>
              <p:cNvSpPr/>
              <p:nvPr/>
            </p:nvSpPr>
            <p:spPr>
              <a:xfrm>
                <a:off x="-4057075" y="929750"/>
                <a:ext cx="270500" cy="183825"/>
              </a:xfrm>
              <a:custGeom>
                <a:avLst/>
                <a:gdLst/>
                <a:ahLst/>
                <a:cxnLst/>
                <a:rect l="l" t="t" r="r" b="b"/>
                <a:pathLst>
                  <a:path w="10820" h="7353" extrusionOk="0">
                    <a:moveTo>
                      <a:pt x="4700" y="1"/>
                    </a:moveTo>
                    <a:cubicBezTo>
                      <a:pt x="525" y="1"/>
                      <a:pt x="0" y="5404"/>
                      <a:pt x="3632" y="6988"/>
                    </a:cubicBezTo>
                    <a:cubicBezTo>
                      <a:pt x="4213" y="7241"/>
                      <a:pt x="4767" y="7353"/>
                      <a:pt x="5284" y="7353"/>
                    </a:cubicBezTo>
                    <a:cubicBezTo>
                      <a:pt x="9030" y="7353"/>
                      <a:pt x="10819" y="1456"/>
                      <a:pt x="6478" y="285"/>
                    </a:cubicBezTo>
                    <a:cubicBezTo>
                      <a:pt x="5826" y="89"/>
                      <a:pt x="5234" y="1"/>
                      <a:pt x="470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6" name="Google Shape;946;p43"/>
              <p:cNvSpPr/>
              <p:nvPr/>
            </p:nvSpPr>
            <p:spPr>
              <a:xfrm>
                <a:off x="-4351750" y="996000"/>
                <a:ext cx="537300" cy="442425"/>
              </a:xfrm>
              <a:custGeom>
                <a:avLst/>
                <a:gdLst/>
                <a:ahLst/>
                <a:cxnLst/>
                <a:rect l="l" t="t" r="r" b="b"/>
                <a:pathLst>
                  <a:path w="21492" h="17697" extrusionOk="0">
                    <a:moveTo>
                      <a:pt x="9230" y="1"/>
                    </a:moveTo>
                    <a:cubicBezTo>
                      <a:pt x="7951" y="1"/>
                      <a:pt x="6675" y="129"/>
                      <a:pt x="5478" y="385"/>
                    </a:cubicBezTo>
                    <a:cubicBezTo>
                      <a:pt x="3346" y="992"/>
                      <a:pt x="1" y="3266"/>
                      <a:pt x="298" y="5862"/>
                    </a:cubicBezTo>
                    <a:cubicBezTo>
                      <a:pt x="429" y="8910"/>
                      <a:pt x="2489" y="13125"/>
                      <a:pt x="7787" y="14029"/>
                    </a:cubicBezTo>
                    <a:cubicBezTo>
                      <a:pt x="7787" y="14029"/>
                      <a:pt x="7502" y="12696"/>
                      <a:pt x="7918" y="11505"/>
                    </a:cubicBezTo>
                    <a:cubicBezTo>
                      <a:pt x="10359" y="13184"/>
                      <a:pt x="12038" y="14851"/>
                      <a:pt x="15074" y="15018"/>
                    </a:cubicBezTo>
                    <a:cubicBezTo>
                      <a:pt x="14931" y="14101"/>
                      <a:pt x="14776" y="13184"/>
                      <a:pt x="14776" y="12279"/>
                    </a:cubicBezTo>
                    <a:lnTo>
                      <a:pt x="14776" y="12279"/>
                    </a:lnTo>
                    <a:cubicBezTo>
                      <a:pt x="16610" y="13339"/>
                      <a:pt x="18515" y="16006"/>
                      <a:pt x="19729" y="17697"/>
                    </a:cubicBezTo>
                    <a:cubicBezTo>
                      <a:pt x="21194" y="15744"/>
                      <a:pt x="21491" y="10565"/>
                      <a:pt x="21099" y="8779"/>
                    </a:cubicBezTo>
                    <a:cubicBezTo>
                      <a:pt x="20206" y="4647"/>
                      <a:pt x="18610" y="2099"/>
                      <a:pt x="14467" y="766"/>
                    </a:cubicBezTo>
                    <a:cubicBezTo>
                      <a:pt x="12855" y="257"/>
                      <a:pt x="11039" y="1"/>
                      <a:pt x="92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" name="Google Shape;947;p43"/>
              <p:cNvSpPr/>
              <p:nvPr/>
            </p:nvSpPr>
            <p:spPr>
              <a:xfrm>
                <a:off x="-4470500" y="1073025"/>
                <a:ext cx="164925" cy="365400"/>
              </a:xfrm>
              <a:custGeom>
                <a:avLst/>
                <a:gdLst/>
                <a:ahLst/>
                <a:cxnLst/>
                <a:rect l="l" t="t" r="r" b="b"/>
                <a:pathLst>
                  <a:path w="6597" h="14616" extrusionOk="0">
                    <a:moveTo>
                      <a:pt x="4404" y="1"/>
                    </a:moveTo>
                    <a:cubicBezTo>
                      <a:pt x="2626" y="1"/>
                      <a:pt x="1002" y="1755"/>
                      <a:pt x="572" y="4162"/>
                    </a:cubicBezTo>
                    <a:cubicBezTo>
                      <a:pt x="0" y="7234"/>
                      <a:pt x="786" y="11806"/>
                      <a:pt x="1941" y="14616"/>
                    </a:cubicBezTo>
                    <a:cubicBezTo>
                      <a:pt x="3608" y="12187"/>
                      <a:pt x="5822" y="6746"/>
                      <a:pt x="6429" y="4162"/>
                    </a:cubicBezTo>
                    <a:lnTo>
                      <a:pt x="6596" y="959"/>
                    </a:lnTo>
                    <a:cubicBezTo>
                      <a:pt x="5887" y="295"/>
                      <a:pt x="5132" y="1"/>
                      <a:pt x="44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" name="Google Shape;948;p43"/>
              <p:cNvSpPr/>
              <p:nvPr/>
            </p:nvSpPr>
            <p:spPr>
              <a:xfrm>
                <a:off x="-4298175" y="1130625"/>
                <a:ext cx="443250" cy="194700"/>
              </a:xfrm>
              <a:custGeom>
                <a:avLst/>
                <a:gdLst/>
                <a:ahLst/>
                <a:cxnLst/>
                <a:rect l="l" t="t" r="r" b="b"/>
                <a:pathLst>
                  <a:path w="17730" h="7788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75" y="1179"/>
                      <a:pt x="763" y="2287"/>
                      <a:pt x="1370" y="3346"/>
                    </a:cubicBezTo>
                    <a:cubicBezTo>
                      <a:pt x="1668" y="3870"/>
                      <a:pt x="2013" y="4370"/>
                      <a:pt x="2382" y="4870"/>
                    </a:cubicBezTo>
                    <a:cubicBezTo>
                      <a:pt x="2751" y="5358"/>
                      <a:pt x="3144" y="5823"/>
                      <a:pt x="3561" y="6251"/>
                    </a:cubicBezTo>
                    <a:lnTo>
                      <a:pt x="3811" y="6513"/>
                    </a:lnTo>
                    <a:lnTo>
                      <a:pt x="3966" y="6180"/>
                    </a:lnTo>
                    <a:cubicBezTo>
                      <a:pt x="4108" y="5846"/>
                      <a:pt x="4180" y="5489"/>
                      <a:pt x="4227" y="5168"/>
                    </a:cubicBezTo>
                    <a:cubicBezTo>
                      <a:pt x="4275" y="4823"/>
                      <a:pt x="4287" y="4489"/>
                      <a:pt x="4299" y="4156"/>
                    </a:cubicBezTo>
                    <a:cubicBezTo>
                      <a:pt x="4323" y="3680"/>
                      <a:pt x="4335" y="3203"/>
                      <a:pt x="4394" y="2751"/>
                    </a:cubicBezTo>
                    <a:cubicBezTo>
                      <a:pt x="5311" y="3477"/>
                      <a:pt x="6192" y="4299"/>
                      <a:pt x="7133" y="5061"/>
                    </a:cubicBezTo>
                    <a:cubicBezTo>
                      <a:pt x="7668" y="5489"/>
                      <a:pt x="8228" y="5906"/>
                      <a:pt x="8847" y="6263"/>
                    </a:cubicBezTo>
                    <a:cubicBezTo>
                      <a:pt x="9454" y="6620"/>
                      <a:pt x="10097" y="6918"/>
                      <a:pt x="10752" y="7156"/>
                    </a:cubicBezTo>
                    <a:lnTo>
                      <a:pt x="11193" y="7323"/>
                    </a:lnTo>
                    <a:lnTo>
                      <a:pt x="11193" y="6847"/>
                    </a:lnTo>
                    <a:cubicBezTo>
                      <a:pt x="11193" y="6144"/>
                      <a:pt x="11181" y="5442"/>
                      <a:pt x="11181" y="4751"/>
                    </a:cubicBezTo>
                    <a:lnTo>
                      <a:pt x="11169" y="3477"/>
                    </a:lnTo>
                    <a:lnTo>
                      <a:pt x="11169" y="3477"/>
                    </a:lnTo>
                    <a:cubicBezTo>
                      <a:pt x="11919" y="4406"/>
                      <a:pt x="12776" y="5263"/>
                      <a:pt x="13729" y="6001"/>
                    </a:cubicBezTo>
                    <a:cubicBezTo>
                      <a:pt x="14300" y="6442"/>
                      <a:pt x="14943" y="6847"/>
                      <a:pt x="15610" y="7156"/>
                    </a:cubicBezTo>
                    <a:cubicBezTo>
                      <a:pt x="16289" y="7466"/>
                      <a:pt x="17003" y="7692"/>
                      <a:pt x="17729" y="7787"/>
                    </a:cubicBezTo>
                    <a:cubicBezTo>
                      <a:pt x="17015" y="7621"/>
                      <a:pt x="16336" y="7335"/>
                      <a:pt x="15717" y="6978"/>
                    </a:cubicBezTo>
                    <a:cubicBezTo>
                      <a:pt x="15086" y="6620"/>
                      <a:pt x="14514" y="6192"/>
                      <a:pt x="13967" y="5716"/>
                    </a:cubicBezTo>
                    <a:cubicBezTo>
                      <a:pt x="13407" y="5239"/>
                      <a:pt x="12919" y="4727"/>
                      <a:pt x="12443" y="4180"/>
                    </a:cubicBezTo>
                    <a:cubicBezTo>
                      <a:pt x="11967" y="3644"/>
                      <a:pt x="11514" y="3060"/>
                      <a:pt x="11121" y="2465"/>
                    </a:cubicBezTo>
                    <a:lnTo>
                      <a:pt x="10621" y="1739"/>
                    </a:lnTo>
                    <a:lnTo>
                      <a:pt x="10609" y="2632"/>
                    </a:lnTo>
                    <a:lnTo>
                      <a:pt x="10585" y="4727"/>
                    </a:lnTo>
                    <a:cubicBezTo>
                      <a:pt x="10585" y="5263"/>
                      <a:pt x="10574" y="5799"/>
                      <a:pt x="10574" y="6335"/>
                    </a:cubicBezTo>
                    <a:cubicBezTo>
                      <a:pt x="10109" y="6144"/>
                      <a:pt x="9645" y="5906"/>
                      <a:pt x="9216" y="5656"/>
                    </a:cubicBezTo>
                    <a:cubicBezTo>
                      <a:pt x="8645" y="5311"/>
                      <a:pt x="8097" y="4930"/>
                      <a:pt x="7573" y="4513"/>
                    </a:cubicBezTo>
                    <a:cubicBezTo>
                      <a:pt x="7061" y="4096"/>
                      <a:pt x="6537" y="3644"/>
                      <a:pt x="6013" y="3203"/>
                    </a:cubicBezTo>
                    <a:cubicBezTo>
                      <a:pt x="5490" y="2751"/>
                      <a:pt x="4954" y="2322"/>
                      <a:pt x="4394" y="1917"/>
                    </a:cubicBezTo>
                    <a:lnTo>
                      <a:pt x="4001" y="1656"/>
                    </a:lnTo>
                    <a:lnTo>
                      <a:pt x="3906" y="2096"/>
                    </a:lnTo>
                    <a:cubicBezTo>
                      <a:pt x="3739" y="2799"/>
                      <a:pt x="3751" y="3465"/>
                      <a:pt x="3739" y="4120"/>
                    </a:cubicBezTo>
                    <a:cubicBezTo>
                      <a:pt x="3739" y="4632"/>
                      <a:pt x="3727" y="5132"/>
                      <a:pt x="3620" y="5596"/>
                    </a:cubicBezTo>
                    <a:cubicBezTo>
                      <a:pt x="3311" y="5263"/>
                      <a:pt x="2989" y="4942"/>
                      <a:pt x="2692" y="4596"/>
                    </a:cubicBezTo>
                    <a:cubicBezTo>
                      <a:pt x="2311" y="4156"/>
                      <a:pt x="1953" y="3680"/>
                      <a:pt x="1620" y="3180"/>
                    </a:cubicBezTo>
                    <a:cubicBezTo>
                      <a:pt x="953" y="2203"/>
                      <a:pt x="406" y="1144"/>
                      <a:pt x="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" name="Google Shape;949;p43"/>
              <p:cNvSpPr/>
              <p:nvPr/>
            </p:nvSpPr>
            <p:spPr>
              <a:xfrm>
                <a:off x="-4426450" y="1142225"/>
                <a:ext cx="73525" cy="214350"/>
              </a:xfrm>
              <a:custGeom>
                <a:avLst/>
                <a:gdLst/>
                <a:ahLst/>
                <a:cxnLst/>
                <a:rect l="l" t="t" r="r" b="b"/>
                <a:pathLst>
                  <a:path w="2941" h="8574" extrusionOk="0">
                    <a:moveTo>
                      <a:pt x="2798" y="1"/>
                    </a:moveTo>
                    <a:cubicBezTo>
                      <a:pt x="2739" y="680"/>
                      <a:pt x="2596" y="1334"/>
                      <a:pt x="2417" y="1977"/>
                    </a:cubicBezTo>
                    <a:lnTo>
                      <a:pt x="2286" y="2454"/>
                    </a:lnTo>
                    <a:lnTo>
                      <a:pt x="2143" y="2930"/>
                    </a:lnTo>
                    <a:lnTo>
                      <a:pt x="1977" y="3406"/>
                    </a:lnTo>
                    <a:lnTo>
                      <a:pt x="1798" y="3870"/>
                    </a:lnTo>
                    <a:cubicBezTo>
                      <a:pt x="1560" y="4490"/>
                      <a:pt x="1286" y="5085"/>
                      <a:pt x="988" y="5692"/>
                    </a:cubicBezTo>
                    <a:cubicBezTo>
                      <a:pt x="846" y="6014"/>
                      <a:pt x="679" y="6335"/>
                      <a:pt x="536" y="6645"/>
                    </a:cubicBezTo>
                    <a:cubicBezTo>
                      <a:pt x="512" y="6514"/>
                      <a:pt x="512" y="6371"/>
                      <a:pt x="500" y="6228"/>
                    </a:cubicBezTo>
                    <a:cubicBezTo>
                      <a:pt x="453" y="5775"/>
                      <a:pt x="417" y="5299"/>
                      <a:pt x="322" y="4835"/>
                    </a:cubicBezTo>
                    <a:cubicBezTo>
                      <a:pt x="250" y="5299"/>
                      <a:pt x="203" y="5775"/>
                      <a:pt x="143" y="6228"/>
                    </a:cubicBezTo>
                    <a:cubicBezTo>
                      <a:pt x="95" y="6692"/>
                      <a:pt x="72" y="7168"/>
                      <a:pt x="36" y="7633"/>
                    </a:cubicBezTo>
                    <a:lnTo>
                      <a:pt x="0" y="8573"/>
                    </a:lnTo>
                    <a:lnTo>
                      <a:pt x="548" y="7764"/>
                    </a:lnTo>
                    <a:cubicBezTo>
                      <a:pt x="929" y="7204"/>
                      <a:pt x="1286" y="6609"/>
                      <a:pt x="1608" y="5990"/>
                    </a:cubicBezTo>
                    <a:cubicBezTo>
                      <a:pt x="1917" y="5382"/>
                      <a:pt x="2167" y="4740"/>
                      <a:pt x="2393" y="4085"/>
                    </a:cubicBezTo>
                    <a:lnTo>
                      <a:pt x="2536" y="3597"/>
                    </a:lnTo>
                    <a:lnTo>
                      <a:pt x="2679" y="3097"/>
                    </a:lnTo>
                    <a:cubicBezTo>
                      <a:pt x="2751" y="2751"/>
                      <a:pt x="2822" y="2406"/>
                      <a:pt x="2858" y="2061"/>
                    </a:cubicBezTo>
                    <a:cubicBezTo>
                      <a:pt x="2941" y="1382"/>
                      <a:pt x="2941" y="680"/>
                      <a:pt x="27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0" name="Google Shape;950;p43"/>
              <p:cNvSpPr/>
              <p:nvPr/>
            </p:nvSpPr>
            <p:spPr>
              <a:xfrm>
                <a:off x="-4163925" y="1466675"/>
                <a:ext cx="47050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1882" h="954" extrusionOk="0">
                    <a:moveTo>
                      <a:pt x="0" y="1"/>
                    </a:moveTo>
                    <a:cubicBezTo>
                      <a:pt x="0" y="215"/>
                      <a:pt x="96" y="441"/>
                      <a:pt x="286" y="632"/>
                    </a:cubicBezTo>
                    <a:cubicBezTo>
                      <a:pt x="441" y="810"/>
                      <a:pt x="691" y="953"/>
                      <a:pt x="953" y="953"/>
                    </a:cubicBezTo>
                    <a:cubicBezTo>
                      <a:pt x="1227" y="953"/>
                      <a:pt x="1477" y="810"/>
                      <a:pt x="1644" y="632"/>
                    </a:cubicBezTo>
                    <a:cubicBezTo>
                      <a:pt x="1786" y="441"/>
                      <a:pt x="1882" y="215"/>
                      <a:pt x="1882" y="1"/>
                    </a:cubicBezTo>
                    <a:lnTo>
                      <a:pt x="1882" y="1"/>
                    </a:lnTo>
                    <a:cubicBezTo>
                      <a:pt x="1703" y="144"/>
                      <a:pt x="1548" y="263"/>
                      <a:pt x="1405" y="358"/>
                    </a:cubicBezTo>
                    <a:cubicBezTo>
                      <a:pt x="1251" y="429"/>
                      <a:pt x="1108" y="477"/>
                      <a:pt x="953" y="477"/>
                    </a:cubicBezTo>
                    <a:cubicBezTo>
                      <a:pt x="810" y="477"/>
                      <a:pt x="643" y="429"/>
                      <a:pt x="489" y="334"/>
                    </a:cubicBezTo>
                    <a:cubicBezTo>
                      <a:pt x="334" y="263"/>
                      <a:pt x="179" y="132"/>
                      <a:pt x="0" y="1"/>
                    </a:cubicBezTo>
                    <a:close/>
                  </a:path>
                </a:pathLst>
              </a:custGeom>
              <a:solidFill>
                <a:srgbClr val="B38A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1" name="Google Shape;951;p43"/>
              <p:cNvSpPr/>
              <p:nvPr/>
            </p:nvSpPr>
            <p:spPr>
              <a:xfrm>
                <a:off x="-4305600" y="1489900"/>
                <a:ext cx="44075" cy="43175"/>
              </a:xfrm>
              <a:custGeom>
                <a:avLst/>
                <a:gdLst/>
                <a:ahLst/>
                <a:cxnLst/>
                <a:rect l="l" t="t" r="r" b="b"/>
                <a:pathLst>
                  <a:path w="1763" h="1727" extrusionOk="0">
                    <a:moveTo>
                      <a:pt x="881" y="0"/>
                    </a:moveTo>
                    <a:cubicBezTo>
                      <a:pt x="429" y="0"/>
                      <a:pt x="0" y="405"/>
                      <a:pt x="12" y="870"/>
                    </a:cubicBezTo>
                    <a:cubicBezTo>
                      <a:pt x="48" y="1334"/>
                      <a:pt x="405" y="1727"/>
                      <a:pt x="881" y="1727"/>
                    </a:cubicBezTo>
                    <a:cubicBezTo>
                      <a:pt x="1322" y="1727"/>
                      <a:pt x="1762" y="1334"/>
                      <a:pt x="1738" y="870"/>
                    </a:cubicBezTo>
                    <a:cubicBezTo>
                      <a:pt x="1727" y="405"/>
                      <a:pt x="1369" y="0"/>
                      <a:pt x="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2" name="Google Shape;952;p43"/>
              <p:cNvSpPr/>
              <p:nvPr/>
            </p:nvSpPr>
            <p:spPr>
              <a:xfrm>
                <a:off x="-4019850" y="1489900"/>
                <a:ext cx="44075" cy="43175"/>
              </a:xfrm>
              <a:custGeom>
                <a:avLst/>
                <a:gdLst/>
                <a:ahLst/>
                <a:cxnLst/>
                <a:rect l="l" t="t" r="r" b="b"/>
                <a:pathLst>
                  <a:path w="1763" h="1727" extrusionOk="0">
                    <a:moveTo>
                      <a:pt x="881" y="0"/>
                    </a:moveTo>
                    <a:cubicBezTo>
                      <a:pt x="429" y="0"/>
                      <a:pt x="0" y="405"/>
                      <a:pt x="12" y="870"/>
                    </a:cubicBezTo>
                    <a:cubicBezTo>
                      <a:pt x="48" y="1334"/>
                      <a:pt x="405" y="1727"/>
                      <a:pt x="881" y="1727"/>
                    </a:cubicBezTo>
                    <a:cubicBezTo>
                      <a:pt x="1322" y="1727"/>
                      <a:pt x="1762" y="1334"/>
                      <a:pt x="1738" y="870"/>
                    </a:cubicBezTo>
                    <a:cubicBezTo>
                      <a:pt x="1727" y="405"/>
                      <a:pt x="1369" y="0"/>
                      <a:pt x="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43"/>
              <p:cNvSpPr/>
              <p:nvPr/>
            </p:nvSpPr>
            <p:spPr>
              <a:xfrm>
                <a:off x="-4180600" y="1505800"/>
                <a:ext cx="79800" cy="52350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2094" extrusionOk="0">
                    <a:moveTo>
                      <a:pt x="2185" y="0"/>
                    </a:moveTo>
                    <a:cubicBezTo>
                      <a:pt x="2008" y="0"/>
                      <a:pt x="1814" y="87"/>
                      <a:pt x="1596" y="305"/>
                    </a:cubicBezTo>
                    <a:cubicBezTo>
                      <a:pt x="1421" y="136"/>
                      <a:pt x="1247" y="68"/>
                      <a:pt x="1079" y="68"/>
                    </a:cubicBezTo>
                    <a:cubicBezTo>
                      <a:pt x="657" y="68"/>
                      <a:pt x="274" y="503"/>
                      <a:pt x="1" y="853"/>
                    </a:cubicBezTo>
                    <a:cubicBezTo>
                      <a:pt x="126" y="1680"/>
                      <a:pt x="822" y="2094"/>
                      <a:pt x="1538" y="2094"/>
                    </a:cubicBezTo>
                    <a:cubicBezTo>
                      <a:pt x="2254" y="2094"/>
                      <a:pt x="2989" y="1680"/>
                      <a:pt x="3192" y="853"/>
                    </a:cubicBezTo>
                    <a:cubicBezTo>
                      <a:pt x="2902" y="455"/>
                      <a:pt x="2589" y="0"/>
                      <a:pt x="218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4" name="Google Shape;954;p43"/>
              <p:cNvSpPr/>
              <p:nvPr/>
            </p:nvSpPr>
            <p:spPr>
              <a:xfrm>
                <a:off x="-4207425" y="1497425"/>
                <a:ext cx="133075" cy="38350"/>
              </a:xfrm>
              <a:custGeom>
                <a:avLst/>
                <a:gdLst/>
                <a:ahLst/>
                <a:cxnLst/>
                <a:rect l="l" t="t" r="r" b="b"/>
                <a:pathLst>
                  <a:path w="5323" h="1534" extrusionOk="0">
                    <a:moveTo>
                      <a:pt x="168" y="1"/>
                    </a:moveTo>
                    <a:cubicBezTo>
                      <a:pt x="82" y="1"/>
                      <a:pt x="0" y="69"/>
                      <a:pt x="50" y="176"/>
                    </a:cubicBezTo>
                    <a:cubicBezTo>
                      <a:pt x="443" y="1152"/>
                      <a:pt x="1610" y="1509"/>
                      <a:pt x="2574" y="1533"/>
                    </a:cubicBezTo>
                    <a:cubicBezTo>
                      <a:pt x="2591" y="1533"/>
                      <a:pt x="2609" y="1533"/>
                      <a:pt x="2626" y="1533"/>
                    </a:cubicBezTo>
                    <a:cubicBezTo>
                      <a:pt x="3628" y="1533"/>
                      <a:pt x="4820" y="1195"/>
                      <a:pt x="5265" y="223"/>
                    </a:cubicBezTo>
                    <a:cubicBezTo>
                      <a:pt x="5323" y="107"/>
                      <a:pt x="5224" y="2"/>
                      <a:pt x="5127" y="2"/>
                    </a:cubicBezTo>
                    <a:cubicBezTo>
                      <a:pt x="5085" y="2"/>
                      <a:pt x="5043" y="22"/>
                      <a:pt x="5015" y="68"/>
                    </a:cubicBezTo>
                    <a:cubicBezTo>
                      <a:pt x="4598" y="950"/>
                      <a:pt x="3526" y="1247"/>
                      <a:pt x="2622" y="1247"/>
                    </a:cubicBezTo>
                    <a:cubicBezTo>
                      <a:pt x="1788" y="1247"/>
                      <a:pt x="657" y="961"/>
                      <a:pt x="312" y="104"/>
                    </a:cubicBezTo>
                    <a:cubicBezTo>
                      <a:pt x="288" y="32"/>
                      <a:pt x="227" y="1"/>
                      <a:pt x="1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5" name="Google Shape;955;p43"/>
              <p:cNvSpPr/>
              <p:nvPr/>
            </p:nvSpPr>
            <p:spPr>
              <a:xfrm>
                <a:off x="-4302325" y="1404550"/>
                <a:ext cx="8575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430" h="2820" extrusionOk="0">
                    <a:moveTo>
                      <a:pt x="1911" y="0"/>
                    </a:moveTo>
                    <a:cubicBezTo>
                      <a:pt x="1835" y="0"/>
                      <a:pt x="1762" y="4"/>
                      <a:pt x="1691" y="9"/>
                    </a:cubicBezTo>
                    <a:cubicBezTo>
                      <a:pt x="1369" y="57"/>
                      <a:pt x="1072" y="140"/>
                      <a:pt x="798" y="259"/>
                    </a:cubicBezTo>
                    <a:cubicBezTo>
                      <a:pt x="512" y="378"/>
                      <a:pt x="262" y="533"/>
                      <a:pt x="0" y="724"/>
                    </a:cubicBezTo>
                    <a:cubicBezTo>
                      <a:pt x="322" y="712"/>
                      <a:pt x="619" y="664"/>
                      <a:pt x="893" y="604"/>
                    </a:cubicBezTo>
                    <a:cubicBezTo>
                      <a:pt x="1095" y="581"/>
                      <a:pt x="1274" y="533"/>
                      <a:pt x="1465" y="497"/>
                    </a:cubicBezTo>
                    <a:lnTo>
                      <a:pt x="1465" y="497"/>
                    </a:lnTo>
                    <a:cubicBezTo>
                      <a:pt x="1107" y="724"/>
                      <a:pt x="834" y="1128"/>
                      <a:pt x="869" y="1557"/>
                    </a:cubicBezTo>
                    <a:cubicBezTo>
                      <a:pt x="893" y="2248"/>
                      <a:pt x="1417" y="2819"/>
                      <a:pt x="2131" y="2819"/>
                    </a:cubicBezTo>
                    <a:cubicBezTo>
                      <a:pt x="2786" y="2819"/>
                      <a:pt x="3429" y="2248"/>
                      <a:pt x="3393" y="1557"/>
                    </a:cubicBezTo>
                    <a:cubicBezTo>
                      <a:pt x="3370" y="1247"/>
                      <a:pt x="3250" y="962"/>
                      <a:pt x="3048" y="735"/>
                    </a:cubicBezTo>
                    <a:cubicBezTo>
                      <a:pt x="2989" y="533"/>
                      <a:pt x="2869" y="319"/>
                      <a:pt x="2667" y="188"/>
                    </a:cubicBezTo>
                    <a:cubicBezTo>
                      <a:pt x="2437" y="41"/>
                      <a:pt x="2165" y="0"/>
                      <a:pt x="19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6" name="Google Shape;956;p43"/>
              <p:cNvSpPr/>
              <p:nvPr/>
            </p:nvSpPr>
            <p:spPr>
              <a:xfrm>
                <a:off x="-4247275" y="1430950"/>
                <a:ext cx="18775" cy="14025"/>
              </a:xfrm>
              <a:custGeom>
                <a:avLst/>
                <a:gdLst/>
                <a:ahLst/>
                <a:cxnLst/>
                <a:rect l="l" t="t" r="r" b="b"/>
                <a:pathLst>
                  <a:path w="751" h="561" extrusionOk="0">
                    <a:moveTo>
                      <a:pt x="370" y="1"/>
                    </a:moveTo>
                    <a:cubicBezTo>
                      <a:pt x="1" y="1"/>
                      <a:pt x="1" y="561"/>
                      <a:pt x="370" y="561"/>
                    </a:cubicBezTo>
                    <a:cubicBezTo>
                      <a:pt x="751" y="561"/>
                      <a:pt x="751" y="1"/>
                      <a:pt x="3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7" name="Google Shape;957;p43"/>
              <p:cNvSpPr/>
              <p:nvPr/>
            </p:nvSpPr>
            <p:spPr>
              <a:xfrm>
                <a:off x="-4064200" y="1404250"/>
                <a:ext cx="84850" cy="71375"/>
              </a:xfrm>
              <a:custGeom>
                <a:avLst/>
                <a:gdLst/>
                <a:ahLst/>
                <a:cxnLst/>
                <a:rect l="l" t="t" r="r" b="b"/>
                <a:pathLst>
                  <a:path w="3394" h="2855" extrusionOk="0">
                    <a:moveTo>
                      <a:pt x="1449" y="0"/>
                    </a:moveTo>
                    <a:cubicBezTo>
                      <a:pt x="1211" y="0"/>
                      <a:pt x="962" y="53"/>
                      <a:pt x="738" y="200"/>
                    </a:cubicBezTo>
                    <a:cubicBezTo>
                      <a:pt x="524" y="331"/>
                      <a:pt x="405" y="545"/>
                      <a:pt x="345" y="747"/>
                    </a:cubicBezTo>
                    <a:cubicBezTo>
                      <a:pt x="143" y="974"/>
                      <a:pt x="0" y="1271"/>
                      <a:pt x="24" y="1581"/>
                    </a:cubicBezTo>
                    <a:cubicBezTo>
                      <a:pt x="48" y="2271"/>
                      <a:pt x="572" y="2855"/>
                      <a:pt x="1286" y="2855"/>
                    </a:cubicBezTo>
                    <a:cubicBezTo>
                      <a:pt x="1941" y="2855"/>
                      <a:pt x="2584" y="2271"/>
                      <a:pt x="2548" y="1581"/>
                    </a:cubicBezTo>
                    <a:cubicBezTo>
                      <a:pt x="2512" y="1140"/>
                      <a:pt x="2298" y="747"/>
                      <a:pt x="1953" y="509"/>
                    </a:cubicBezTo>
                    <a:lnTo>
                      <a:pt x="1953" y="509"/>
                    </a:lnTo>
                    <a:cubicBezTo>
                      <a:pt x="2131" y="545"/>
                      <a:pt x="2322" y="569"/>
                      <a:pt x="2500" y="616"/>
                    </a:cubicBezTo>
                    <a:cubicBezTo>
                      <a:pt x="2786" y="676"/>
                      <a:pt x="3084" y="724"/>
                      <a:pt x="3393" y="736"/>
                    </a:cubicBezTo>
                    <a:cubicBezTo>
                      <a:pt x="3143" y="545"/>
                      <a:pt x="2893" y="390"/>
                      <a:pt x="2608" y="271"/>
                    </a:cubicBezTo>
                    <a:cubicBezTo>
                      <a:pt x="2322" y="152"/>
                      <a:pt x="2048" y="57"/>
                      <a:pt x="1715" y="21"/>
                    </a:cubicBezTo>
                    <a:cubicBezTo>
                      <a:pt x="1629" y="8"/>
                      <a:pt x="1540" y="0"/>
                      <a:pt x="14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8" name="Google Shape;958;p43"/>
              <p:cNvSpPr/>
              <p:nvPr/>
            </p:nvSpPr>
            <p:spPr>
              <a:xfrm>
                <a:off x="-4029975" y="1430950"/>
                <a:ext cx="18775" cy="14025"/>
              </a:xfrm>
              <a:custGeom>
                <a:avLst/>
                <a:gdLst/>
                <a:ahLst/>
                <a:cxnLst/>
                <a:rect l="l" t="t" r="r" b="b"/>
                <a:pathLst>
                  <a:path w="751" h="561" extrusionOk="0">
                    <a:moveTo>
                      <a:pt x="381" y="1"/>
                    </a:moveTo>
                    <a:cubicBezTo>
                      <a:pt x="0" y="1"/>
                      <a:pt x="0" y="561"/>
                      <a:pt x="381" y="561"/>
                    </a:cubicBezTo>
                    <a:cubicBezTo>
                      <a:pt x="750" y="561"/>
                      <a:pt x="750" y="1"/>
                      <a:pt x="38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9" name="Google Shape;959;p43"/>
              <p:cNvSpPr/>
              <p:nvPr/>
            </p:nvSpPr>
            <p:spPr>
              <a:xfrm>
                <a:off x="-4206800" y="1616100"/>
                <a:ext cx="132500" cy="72950"/>
              </a:xfrm>
              <a:custGeom>
                <a:avLst/>
                <a:gdLst/>
                <a:ahLst/>
                <a:cxnLst/>
                <a:rect l="l" t="t" r="r" b="b"/>
                <a:pathLst>
                  <a:path w="5300" h="2918" extrusionOk="0">
                    <a:moveTo>
                      <a:pt x="1" y="1"/>
                    </a:moveTo>
                    <a:cubicBezTo>
                      <a:pt x="120" y="298"/>
                      <a:pt x="275" y="548"/>
                      <a:pt x="418" y="810"/>
                    </a:cubicBezTo>
                    <a:cubicBezTo>
                      <a:pt x="572" y="1060"/>
                      <a:pt x="751" y="1286"/>
                      <a:pt x="930" y="1501"/>
                    </a:cubicBezTo>
                    <a:cubicBezTo>
                      <a:pt x="1108" y="1727"/>
                      <a:pt x="1311" y="1941"/>
                      <a:pt x="1537" y="2144"/>
                    </a:cubicBezTo>
                    <a:cubicBezTo>
                      <a:pt x="1763" y="2334"/>
                      <a:pt x="2013" y="2513"/>
                      <a:pt x="2287" y="2679"/>
                    </a:cubicBezTo>
                    <a:lnTo>
                      <a:pt x="2680" y="2918"/>
                    </a:lnTo>
                    <a:lnTo>
                      <a:pt x="3073" y="2656"/>
                    </a:lnTo>
                    <a:cubicBezTo>
                      <a:pt x="3311" y="2489"/>
                      <a:pt x="3537" y="2310"/>
                      <a:pt x="3751" y="2120"/>
                    </a:cubicBezTo>
                    <a:cubicBezTo>
                      <a:pt x="3966" y="1917"/>
                      <a:pt x="4168" y="1715"/>
                      <a:pt x="4371" y="1501"/>
                    </a:cubicBezTo>
                    <a:cubicBezTo>
                      <a:pt x="4561" y="1286"/>
                      <a:pt x="4740" y="1060"/>
                      <a:pt x="4883" y="810"/>
                    </a:cubicBezTo>
                    <a:cubicBezTo>
                      <a:pt x="5049" y="548"/>
                      <a:pt x="5204" y="298"/>
                      <a:pt x="5299" y="1"/>
                    </a:cubicBezTo>
                    <a:lnTo>
                      <a:pt x="5299" y="1"/>
                    </a:lnTo>
                    <a:cubicBezTo>
                      <a:pt x="4978" y="48"/>
                      <a:pt x="4692" y="155"/>
                      <a:pt x="4430" y="251"/>
                    </a:cubicBezTo>
                    <a:cubicBezTo>
                      <a:pt x="4156" y="358"/>
                      <a:pt x="3894" y="477"/>
                      <a:pt x="3632" y="608"/>
                    </a:cubicBezTo>
                    <a:cubicBezTo>
                      <a:pt x="3382" y="751"/>
                      <a:pt x="3144" y="882"/>
                      <a:pt x="2906" y="1013"/>
                    </a:cubicBezTo>
                    <a:cubicBezTo>
                      <a:pt x="2799" y="1072"/>
                      <a:pt x="2716" y="1132"/>
                      <a:pt x="2620" y="1191"/>
                    </a:cubicBezTo>
                    <a:cubicBezTo>
                      <a:pt x="2537" y="1132"/>
                      <a:pt x="2442" y="1084"/>
                      <a:pt x="2358" y="1025"/>
                    </a:cubicBezTo>
                    <a:cubicBezTo>
                      <a:pt x="2132" y="894"/>
                      <a:pt x="1894" y="763"/>
                      <a:pt x="1656" y="632"/>
                    </a:cubicBezTo>
                    <a:cubicBezTo>
                      <a:pt x="1406" y="489"/>
                      <a:pt x="1156" y="358"/>
                      <a:pt x="882" y="251"/>
                    </a:cubicBezTo>
                    <a:cubicBezTo>
                      <a:pt x="596" y="155"/>
                      <a:pt x="322" y="48"/>
                      <a:pt x="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0" name="Google Shape;960;p43"/>
              <p:cNvSpPr/>
              <p:nvPr/>
            </p:nvSpPr>
            <p:spPr>
              <a:xfrm>
                <a:off x="-4217800" y="1606875"/>
                <a:ext cx="155400" cy="116400"/>
              </a:xfrm>
              <a:custGeom>
                <a:avLst/>
                <a:gdLst/>
                <a:ahLst/>
                <a:cxnLst/>
                <a:rect l="l" t="t" r="r" b="b"/>
                <a:pathLst>
                  <a:path w="6216" h="4656" extrusionOk="0">
                    <a:moveTo>
                      <a:pt x="905" y="0"/>
                    </a:moveTo>
                    <a:lnTo>
                      <a:pt x="0" y="679"/>
                    </a:lnTo>
                    <a:cubicBezTo>
                      <a:pt x="286" y="1072"/>
                      <a:pt x="584" y="1489"/>
                      <a:pt x="846" y="1870"/>
                    </a:cubicBezTo>
                    <a:cubicBezTo>
                      <a:pt x="1453" y="2739"/>
                      <a:pt x="2025" y="3560"/>
                      <a:pt x="2691" y="4227"/>
                    </a:cubicBezTo>
                    <a:lnTo>
                      <a:pt x="3132" y="4656"/>
                    </a:lnTo>
                    <a:lnTo>
                      <a:pt x="3537" y="4180"/>
                    </a:lnTo>
                    <a:cubicBezTo>
                      <a:pt x="4489" y="3060"/>
                      <a:pt x="5442" y="1739"/>
                      <a:pt x="6216" y="655"/>
                    </a:cubicBezTo>
                    <a:lnTo>
                      <a:pt x="5287" y="0"/>
                    </a:lnTo>
                    <a:cubicBezTo>
                      <a:pt x="4632" y="905"/>
                      <a:pt x="3858" y="1977"/>
                      <a:pt x="3084" y="2941"/>
                    </a:cubicBezTo>
                    <a:cubicBezTo>
                      <a:pt x="2632" y="2441"/>
                      <a:pt x="2215" y="1846"/>
                      <a:pt x="1786" y="1215"/>
                    </a:cubicBezTo>
                    <a:cubicBezTo>
                      <a:pt x="1501" y="822"/>
                      <a:pt x="1215" y="417"/>
                      <a:pt x="905" y="0"/>
                    </a:cubicBezTo>
                    <a:close/>
                  </a:path>
                </a:pathLst>
              </a:custGeom>
              <a:solidFill>
                <a:srgbClr val="F66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" name="Google Shape;961;p43"/>
              <p:cNvSpPr/>
              <p:nvPr/>
            </p:nvSpPr>
            <p:spPr>
              <a:xfrm>
                <a:off x="-4191000" y="1692000"/>
                <a:ext cx="100325" cy="51825"/>
              </a:xfrm>
              <a:custGeom>
                <a:avLst/>
                <a:gdLst/>
                <a:ahLst/>
                <a:cxnLst/>
                <a:rect l="l" t="t" r="r" b="b"/>
                <a:pathLst>
                  <a:path w="4013" h="2073" extrusionOk="0">
                    <a:moveTo>
                      <a:pt x="0" y="1"/>
                    </a:moveTo>
                    <a:lnTo>
                      <a:pt x="0" y="2072"/>
                    </a:lnTo>
                    <a:lnTo>
                      <a:pt x="2012" y="1287"/>
                    </a:lnTo>
                    <a:lnTo>
                      <a:pt x="4012" y="2072"/>
                    </a:lnTo>
                    <a:lnTo>
                      <a:pt x="4012" y="1"/>
                    </a:lnTo>
                    <a:lnTo>
                      <a:pt x="2012" y="78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89" name="Google Shape;989;p43"/>
          <p:cNvGrpSpPr/>
          <p:nvPr/>
        </p:nvGrpSpPr>
        <p:grpSpPr>
          <a:xfrm rot="20946356">
            <a:off x="134728" y="189790"/>
            <a:ext cx="1422249" cy="1945682"/>
            <a:chOff x="258336" y="470588"/>
            <a:chExt cx="1740835" cy="2386575"/>
          </a:xfrm>
        </p:grpSpPr>
        <p:sp>
          <p:nvSpPr>
            <p:cNvPr id="990" name="Google Shape;990;p43"/>
            <p:cNvSpPr/>
            <p:nvPr/>
          </p:nvSpPr>
          <p:spPr>
            <a:xfrm>
              <a:off x="357588" y="470588"/>
              <a:ext cx="1542330" cy="2386575"/>
            </a:xfrm>
            <a:custGeom>
              <a:avLst/>
              <a:gdLst/>
              <a:ahLst/>
              <a:cxnLst/>
              <a:rect l="l" t="t" r="r" b="b"/>
              <a:pathLst>
                <a:path w="29815" h="46531" extrusionOk="0">
                  <a:moveTo>
                    <a:pt x="15553" y="0"/>
                  </a:moveTo>
                  <a:cubicBezTo>
                    <a:pt x="12272" y="0"/>
                    <a:pt x="9152" y="1112"/>
                    <a:pt x="7848" y="4043"/>
                  </a:cubicBezTo>
                  <a:cubicBezTo>
                    <a:pt x="7047" y="3701"/>
                    <a:pt x="6319" y="3545"/>
                    <a:pt x="5663" y="3545"/>
                  </a:cubicBezTo>
                  <a:cubicBezTo>
                    <a:pt x="978" y="3545"/>
                    <a:pt x="1" y="11493"/>
                    <a:pt x="2716" y="16152"/>
                  </a:cubicBezTo>
                  <a:cubicBezTo>
                    <a:pt x="809" y="16611"/>
                    <a:pt x="676" y="19234"/>
                    <a:pt x="3688" y="19234"/>
                  </a:cubicBezTo>
                  <a:cubicBezTo>
                    <a:pt x="3796" y="19234"/>
                    <a:pt x="3909" y="19230"/>
                    <a:pt x="4026" y="19223"/>
                  </a:cubicBezTo>
                  <a:cubicBezTo>
                    <a:pt x="5491" y="21533"/>
                    <a:pt x="8003" y="23295"/>
                    <a:pt x="11658" y="23831"/>
                  </a:cubicBezTo>
                  <a:cubicBezTo>
                    <a:pt x="11384" y="23926"/>
                    <a:pt x="11110" y="24033"/>
                    <a:pt x="10860" y="24141"/>
                  </a:cubicBezTo>
                  <a:cubicBezTo>
                    <a:pt x="10819" y="24140"/>
                    <a:pt x="10778" y="24140"/>
                    <a:pt x="10737" y="24140"/>
                  </a:cubicBezTo>
                  <a:cubicBezTo>
                    <a:pt x="6943" y="24140"/>
                    <a:pt x="4175" y="26861"/>
                    <a:pt x="3657" y="30725"/>
                  </a:cubicBezTo>
                  <a:cubicBezTo>
                    <a:pt x="3586" y="31249"/>
                    <a:pt x="3538" y="31737"/>
                    <a:pt x="3550" y="32201"/>
                  </a:cubicBezTo>
                  <a:cubicBezTo>
                    <a:pt x="3347" y="35082"/>
                    <a:pt x="4502" y="36749"/>
                    <a:pt x="6217" y="37618"/>
                  </a:cubicBezTo>
                  <a:cubicBezTo>
                    <a:pt x="6169" y="38535"/>
                    <a:pt x="6122" y="39416"/>
                    <a:pt x="6050" y="40178"/>
                  </a:cubicBezTo>
                  <a:lnTo>
                    <a:pt x="6514" y="40178"/>
                  </a:lnTo>
                  <a:cubicBezTo>
                    <a:pt x="5608" y="43315"/>
                    <a:pt x="6606" y="46530"/>
                    <a:pt x="10116" y="46530"/>
                  </a:cubicBezTo>
                  <a:cubicBezTo>
                    <a:pt x="10204" y="46530"/>
                    <a:pt x="10293" y="46528"/>
                    <a:pt x="10384" y="46524"/>
                  </a:cubicBezTo>
                  <a:cubicBezTo>
                    <a:pt x="12968" y="46429"/>
                    <a:pt x="14075" y="45119"/>
                    <a:pt x="14539" y="43369"/>
                  </a:cubicBezTo>
                  <a:cubicBezTo>
                    <a:pt x="14992" y="45131"/>
                    <a:pt x="16099" y="46441"/>
                    <a:pt x="18683" y="46524"/>
                  </a:cubicBezTo>
                  <a:cubicBezTo>
                    <a:pt x="18773" y="46528"/>
                    <a:pt x="18863" y="46530"/>
                    <a:pt x="18950" y="46530"/>
                  </a:cubicBezTo>
                  <a:cubicBezTo>
                    <a:pt x="22461" y="46530"/>
                    <a:pt x="23470" y="43315"/>
                    <a:pt x="22552" y="40178"/>
                  </a:cubicBezTo>
                  <a:lnTo>
                    <a:pt x="23017" y="40178"/>
                  </a:lnTo>
                  <a:cubicBezTo>
                    <a:pt x="23017" y="39297"/>
                    <a:pt x="23017" y="38416"/>
                    <a:pt x="23005" y="37535"/>
                  </a:cubicBezTo>
                  <a:cubicBezTo>
                    <a:pt x="24636" y="36666"/>
                    <a:pt x="25731" y="34999"/>
                    <a:pt x="25517" y="32201"/>
                  </a:cubicBezTo>
                  <a:cubicBezTo>
                    <a:pt x="25517" y="31737"/>
                    <a:pt x="25493" y="31249"/>
                    <a:pt x="25410" y="30725"/>
                  </a:cubicBezTo>
                  <a:cubicBezTo>
                    <a:pt x="24910" y="26847"/>
                    <a:pt x="22124" y="24135"/>
                    <a:pt x="18310" y="24135"/>
                  </a:cubicBezTo>
                  <a:cubicBezTo>
                    <a:pt x="18212" y="24135"/>
                    <a:pt x="18114" y="24137"/>
                    <a:pt x="18016" y="24141"/>
                  </a:cubicBezTo>
                  <a:cubicBezTo>
                    <a:pt x="17694" y="23998"/>
                    <a:pt x="17349" y="23879"/>
                    <a:pt x="16980" y="23783"/>
                  </a:cubicBezTo>
                  <a:cubicBezTo>
                    <a:pt x="20850" y="23212"/>
                    <a:pt x="23469" y="21462"/>
                    <a:pt x="24969" y="19223"/>
                  </a:cubicBezTo>
                  <a:cubicBezTo>
                    <a:pt x="25106" y="19233"/>
                    <a:pt x="25237" y="19237"/>
                    <a:pt x="25362" y="19237"/>
                  </a:cubicBezTo>
                  <a:cubicBezTo>
                    <a:pt x="28260" y="19237"/>
                    <a:pt x="28278" y="16827"/>
                    <a:pt x="26600" y="16211"/>
                  </a:cubicBezTo>
                  <a:cubicBezTo>
                    <a:pt x="29815" y="11377"/>
                    <a:pt x="27362" y="4472"/>
                    <a:pt x="23409" y="2066"/>
                  </a:cubicBezTo>
                  <a:cubicBezTo>
                    <a:pt x="21401" y="846"/>
                    <a:pt x="18416" y="0"/>
                    <a:pt x="15553" y="0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940000" algn="bl" rotWithShape="0">
                <a:srgbClr val="000000">
                  <a:alpha val="9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91" name="Google Shape;991;p43"/>
            <p:cNvGrpSpPr/>
            <p:nvPr/>
          </p:nvGrpSpPr>
          <p:grpSpPr>
            <a:xfrm>
              <a:off x="258336" y="472493"/>
              <a:ext cx="1740835" cy="2382718"/>
              <a:chOff x="-5574900" y="999800"/>
              <a:chExt cx="850100" cy="1163550"/>
            </a:xfrm>
          </p:grpSpPr>
          <p:sp>
            <p:nvSpPr>
              <p:cNvPr id="992" name="Google Shape;992;p43"/>
              <p:cNvSpPr/>
              <p:nvPr/>
            </p:nvSpPr>
            <p:spPr>
              <a:xfrm>
                <a:off x="-5384950" y="1977150"/>
                <a:ext cx="233125" cy="186200"/>
              </a:xfrm>
              <a:custGeom>
                <a:avLst/>
                <a:gdLst/>
                <a:ahLst/>
                <a:cxnLst/>
                <a:rect l="l" t="t" r="r" b="b"/>
                <a:pathLst>
                  <a:path w="9325" h="7448" extrusionOk="0">
                    <a:moveTo>
                      <a:pt x="9325" y="1"/>
                    </a:moveTo>
                    <a:lnTo>
                      <a:pt x="1026" y="858"/>
                    </a:lnTo>
                    <a:cubicBezTo>
                      <a:pt x="1" y="4073"/>
                      <a:pt x="981" y="7447"/>
                      <a:pt x="4592" y="7447"/>
                    </a:cubicBezTo>
                    <a:cubicBezTo>
                      <a:pt x="4672" y="7447"/>
                      <a:pt x="4753" y="7446"/>
                      <a:pt x="4836" y="7442"/>
                    </a:cubicBezTo>
                    <a:cubicBezTo>
                      <a:pt x="9325" y="7264"/>
                      <a:pt x="9325" y="3466"/>
                      <a:pt x="932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43"/>
              <p:cNvSpPr/>
              <p:nvPr/>
            </p:nvSpPr>
            <p:spPr>
              <a:xfrm>
                <a:off x="-5168825" y="1977150"/>
                <a:ext cx="233125" cy="186200"/>
              </a:xfrm>
              <a:custGeom>
                <a:avLst/>
                <a:gdLst/>
                <a:ahLst/>
                <a:cxnLst/>
                <a:rect l="l" t="t" r="r" b="b"/>
                <a:pathLst>
                  <a:path w="9325" h="7448" extrusionOk="0">
                    <a:moveTo>
                      <a:pt x="1" y="1"/>
                    </a:moveTo>
                    <a:cubicBezTo>
                      <a:pt x="1" y="3466"/>
                      <a:pt x="1" y="7264"/>
                      <a:pt x="4490" y="7442"/>
                    </a:cubicBezTo>
                    <a:cubicBezTo>
                      <a:pt x="4572" y="7446"/>
                      <a:pt x="4654" y="7447"/>
                      <a:pt x="4734" y="7447"/>
                    </a:cubicBezTo>
                    <a:cubicBezTo>
                      <a:pt x="8344" y="7447"/>
                      <a:pt x="9325" y="4073"/>
                      <a:pt x="8300" y="858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43"/>
              <p:cNvSpPr/>
              <p:nvPr/>
            </p:nvSpPr>
            <p:spPr>
              <a:xfrm>
                <a:off x="-5449800" y="1603400"/>
                <a:ext cx="203625" cy="346100"/>
              </a:xfrm>
              <a:custGeom>
                <a:avLst/>
                <a:gdLst/>
                <a:ahLst/>
                <a:cxnLst/>
                <a:rect l="l" t="t" r="r" b="b"/>
                <a:pathLst>
                  <a:path w="8145" h="13844" extrusionOk="0">
                    <a:moveTo>
                      <a:pt x="7782" y="0"/>
                    </a:moveTo>
                    <a:cubicBezTo>
                      <a:pt x="3990" y="0"/>
                      <a:pt x="1211" y="2714"/>
                      <a:pt x="703" y="6581"/>
                    </a:cubicBezTo>
                    <a:cubicBezTo>
                      <a:pt x="0" y="11260"/>
                      <a:pt x="2656" y="13320"/>
                      <a:pt x="7156" y="13844"/>
                    </a:cubicBezTo>
                    <a:lnTo>
                      <a:pt x="8144" y="9"/>
                    </a:lnTo>
                    <a:cubicBezTo>
                      <a:pt x="8023" y="3"/>
                      <a:pt x="7902" y="0"/>
                      <a:pt x="778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43"/>
              <p:cNvSpPr/>
              <p:nvPr/>
            </p:nvSpPr>
            <p:spPr>
              <a:xfrm>
                <a:off x="-5074450" y="1603400"/>
                <a:ext cx="203625" cy="346100"/>
              </a:xfrm>
              <a:custGeom>
                <a:avLst/>
                <a:gdLst/>
                <a:ahLst/>
                <a:cxnLst/>
                <a:rect l="l" t="t" r="r" b="b"/>
                <a:pathLst>
                  <a:path w="8145" h="13844" extrusionOk="0">
                    <a:moveTo>
                      <a:pt x="363" y="0"/>
                    </a:moveTo>
                    <a:cubicBezTo>
                      <a:pt x="243" y="0"/>
                      <a:pt x="122" y="3"/>
                      <a:pt x="0" y="9"/>
                    </a:cubicBezTo>
                    <a:lnTo>
                      <a:pt x="1000" y="13844"/>
                    </a:lnTo>
                    <a:cubicBezTo>
                      <a:pt x="5501" y="13320"/>
                      <a:pt x="8144" y="11260"/>
                      <a:pt x="7442" y="6581"/>
                    </a:cubicBezTo>
                    <a:cubicBezTo>
                      <a:pt x="6945" y="2714"/>
                      <a:pt x="4156" y="0"/>
                      <a:pt x="36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43"/>
              <p:cNvSpPr/>
              <p:nvPr/>
            </p:nvSpPr>
            <p:spPr>
              <a:xfrm>
                <a:off x="-5381050" y="1587100"/>
                <a:ext cx="432825" cy="417175"/>
              </a:xfrm>
              <a:custGeom>
                <a:avLst/>
                <a:gdLst/>
                <a:ahLst/>
                <a:cxnLst/>
                <a:rect l="l" t="t" r="r" b="b"/>
                <a:pathLst>
                  <a:path w="17313" h="16687" extrusionOk="0">
                    <a:moveTo>
                      <a:pt x="8833" y="1"/>
                    </a:moveTo>
                    <a:cubicBezTo>
                      <a:pt x="8262" y="1"/>
                      <a:pt x="7652" y="41"/>
                      <a:pt x="7002" y="125"/>
                    </a:cubicBezTo>
                    <a:cubicBezTo>
                      <a:pt x="1" y="1018"/>
                      <a:pt x="870" y="11388"/>
                      <a:pt x="346" y="16686"/>
                    </a:cubicBezTo>
                    <a:lnTo>
                      <a:pt x="17313" y="16686"/>
                    </a:lnTo>
                    <a:cubicBezTo>
                      <a:pt x="17313" y="8651"/>
                      <a:pt x="17187" y="1"/>
                      <a:pt x="88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43"/>
              <p:cNvSpPr/>
              <p:nvPr/>
            </p:nvSpPr>
            <p:spPr>
              <a:xfrm>
                <a:off x="-5464025" y="1758975"/>
                <a:ext cx="2875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1500" h="8040" extrusionOk="0">
                    <a:moveTo>
                      <a:pt x="1451" y="12"/>
                    </a:moveTo>
                    <a:cubicBezTo>
                      <a:pt x="1" y="6244"/>
                      <a:pt x="3834" y="8040"/>
                      <a:pt x="7634" y="8040"/>
                    </a:cubicBezTo>
                    <a:cubicBezTo>
                      <a:pt x="8953" y="8040"/>
                      <a:pt x="10268" y="7824"/>
                      <a:pt x="11357" y="7502"/>
                    </a:cubicBezTo>
                    <a:lnTo>
                      <a:pt x="11499" y="524"/>
                    </a:lnTo>
                    <a:cubicBezTo>
                      <a:pt x="7832" y="1"/>
                      <a:pt x="4058" y="358"/>
                      <a:pt x="1451" y="1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43"/>
              <p:cNvSpPr/>
              <p:nvPr/>
            </p:nvSpPr>
            <p:spPr>
              <a:xfrm>
                <a:off x="-5143800" y="1758975"/>
                <a:ext cx="2871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1487" h="8040" extrusionOk="0">
                    <a:moveTo>
                      <a:pt x="10037" y="12"/>
                    </a:moveTo>
                    <a:cubicBezTo>
                      <a:pt x="7442" y="358"/>
                      <a:pt x="3655" y="1"/>
                      <a:pt x="0" y="524"/>
                    </a:cubicBezTo>
                    <a:lnTo>
                      <a:pt x="131" y="7502"/>
                    </a:lnTo>
                    <a:cubicBezTo>
                      <a:pt x="1223" y="7824"/>
                      <a:pt x="2539" y="8040"/>
                      <a:pt x="3858" y="8040"/>
                    </a:cubicBezTo>
                    <a:cubicBezTo>
                      <a:pt x="7660" y="8040"/>
                      <a:pt x="11487" y="6244"/>
                      <a:pt x="10037" y="1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43"/>
              <p:cNvSpPr/>
              <p:nvPr/>
            </p:nvSpPr>
            <p:spPr>
              <a:xfrm>
                <a:off x="-5186075" y="1763750"/>
                <a:ext cx="51525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2060" y="7775"/>
                    </a:lnTo>
                    <a:lnTo>
                      <a:pt x="206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43"/>
              <p:cNvSpPr/>
              <p:nvPr/>
            </p:nvSpPr>
            <p:spPr>
              <a:xfrm>
                <a:off x="-5220300" y="1763750"/>
                <a:ext cx="17275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691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691" y="7775"/>
                    </a:lnTo>
                    <a:lnTo>
                      <a:pt x="69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43"/>
              <p:cNvSpPr/>
              <p:nvPr/>
            </p:nvSpPr>
            <p:spPr>
              <a:xfrm>
                <a:off x="-5291450" y="1763750"/>
                <a:ext cx="45575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1823" h="7775" extrusionOk="0">
                    <a:moveTo>
                      <a:pt x="1" y="0"/>
                    </a:moveTo>
                    <a:lnTo>
                      <a:pt x="1" y="7775"/>
                    </a:lnTo>
                    <a:lnTo>
                      <a:pt x="1822" y="7775"/>
                    </a:lnTo>
                    <a:lnTo>
                      <a:pt x="182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43"/>
              <p:cNvSpPr/>
              <p:nvPr/>
            </p:nvSpPr>
            <p:spPr>
              <a:xfrm>
                <a:off x="-5334300" y="1763750"/>
                <a:ext cx="28600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1144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1143" y="7775"/>
                    </a:lnTo>
                    <a:lnTo>
                      <a:pt x="114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43"/>
              <p:cNvSpPr/>
              <p:nvPr/>
            </p:nvSpPr>
            <p:spPr>
              <a:xfrm>
                <a:off x="-5014325" y="1763750"/>
                <a:ext cx="28600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1144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1143" y="7775"/>
                    </a:lnTo>
                    <a:lnTo>
                      <a:pt x="114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43"/>
              <p:cNvSpPr/>
              <p:nvPr/>
            </p:nvSpPr>
            <p:spPr>
              <a:xfrm>
                <a:off x="-5080400" y="1763750"/>
                <a:ext cx="45850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1834" h="7775" extrusionOk="0">
                    <a:moveTo>
                      <a:pt x="0" y="0"/>
                    </a:moveTo>
                    <a:lnTo>
                      <a:pt x="0" y="7775"/>
                    </a:lnTo>
                    <a:lnTo>
                      <a:pt x="1834" y="7775"/>
                    </a:lnTo>
                    <a:lnTo>
                      <a:pt x="183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43"/>
              <p:cNvSpPr/>
              <p:nvPr/>
            </p:nvSpPr>
            <p:spPr>
              <a:xfrm>
                <a:off x="-5117625" y="1763750"/>
                <a:ext cx="17300" cy="194375"/>
              </a:xfrm>
              <a:custGeom>
                <a:avLst/>
                <a:gdLst/>
                <a:ahLst/>
                <a:cxnLst/>
                <a:rect l="l" t="t" r="r" b="b"/>
                <a:pathLst>
                  <a:path w="692" h="7775" extrusionOk="0">
                    <a:moveTo>
                      <a:pt x="1" y="0"/>
                    </a:moveTo>
                    <a:lnTo>
                      <a:pt x="1" y="7775"/>
                    </a:lnTo>
                    <a:lnTo>
                      <a:pt x="691" y="7775"/>
                    </a:lnTo>
                    <a:lnTo>
                      <a:pt x="69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43"/>
              <p:cNvSpPr/>
              <p:nvPr/>
            </p:nvSpPr>
            <p:spPr>
              <a:xfrm>
                <a:off x="-5217275" y="1557475"/>
                <a:ext cx="107725" cy="129800"/>
              </a:xfrm>
              <a:custGeom>
                <a:avLst/>
                <a:gdLst/>
                <a:ahLst/>
                <a:cxnLst/>
                <a:rect l="l" t="t" r="r" b="b"/>
                <a:pathLst>
                  <a:path w="4309" h="5192" extrusionOk="0">
                    <a:moveTo>
                      <a:pt x="927" y="0"/>
                    </a:moveTo>
                    <a:cubicBezTo>
                      <a:pt x="749" y="1379"/>
                      <a:pt x="1" y="5191"/>
                      <a:pt x="2392" y="5191"/>
                    </a:cubicBezTo>
                    <a:cubicBezTo>
                      <a:pt x="2396" y="5191"/>
                      <a:pt x="2400" y="5191"/>
                      <a:pt x="2403" y="5191"/>
                    </a:cubicBezTo>
                    <a:cubicBezTo>
                      <a:pt x="4308" y="5179"/>
                      <a:pt x="3951" y="2346"/>
                      <a:pt x="3689" y="0"/>
                    </a:cubicBezTo>
                    <a:close/>
                  </a:path>
                </a:pathLst>
              </a:custGeom>
              <a:solidFill>
                <a:srgbClr val="FFD4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43"/>
              <p:cNvSpPr/>
              <p:nvPr/>
            </p:nvSpPr>
            <p:spPr>
              <a:xfrm>
                <a:off x="-5514150" y="1401825"/>
                <a:ext cx="106950" cy="78725"/>
              </a:xfrm>
              <a:custGeom>
                <a:avLst/>
                <a:gdLst/>
                <a:ahLst/>
                <a:cxnLst/>
                <a:rect l="l" t="t" r="r" b="b"/>
                <a:pathLst>
                  <a:path w="4278" h="3149" extrusionOk="0">
                    <a:moveTo>
                      <a:pt x="2926" y="0"/>
                    </a:moveTo>
                    <a:cubicBezTo>
                      <a:pt x="476" y="0"/>
                      <a:pt x="1" y="3149"/>
                      <a:pt x="3311" y="3149"/>
                    </a:cubicBezTo>
                    <a:cubicBezTo>
                      <a:pt x="3603" y="3149"/>
                      <a:pt x="3925" y="3124"/>
                      <a:pt x="4277" y="3071"/>
                    </a:cubicBezTo>
                    <a:lnTo>
                      <a:pt x="3991" y="178"/>
                    </a:lnTo>
                    <a:cubicBezTo>
                      <a:pt x="3605" y="54"/>
                      <a:pt x="3249" y="0"/>
                      <a:pt x="2926" y="0"/>
                    </a:cubicBezTo>
                    <a:close/>
                  </a:path>
                </a:pathLst>
              </a:custGeom>
              <a:solidFill>
                <a:srgbClr val="FFD4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43"/>
              <p:cNvSpPr/>
              <p:nvPr/>
            </p:nvSpPr>
            <p:spPr>
              <a:xfrm>
                <a:off x="-4913125" y="1401825"/>
                <a:ext cx="106700" cy="78725"/>
              </a:xfrm>
              <a:custGeom>
                <a:avLst/>
                <a:gdLst/>
                <a:ahLst/>
                <a:cxnLst/>
                <a:rect l="l" t="t" r="r" b="b"/>
                <a:pathLst>
                  <a:path w="4268" h="3149" extrusionOk="0">
                    <a:moveTo>
                      <a:pt x="1342" y="0"/>
                    </a:moveTo>
                    <a:cubicBezTo>
                      <a:pt x="1019" y="0"/>
                      <a:pt x="662" y="54"/>
                      <a:pt x="274" y="178"/>
                    </a:cubicBezTo>
                    <a:lnTo>
                      <a:pt x="0" y="3071"/>
                    </a:lnTo>
                    <a:cubicBezTo>
                      <a:pt x="352" y="3124"/>
                      <a:pt x="673" y="3149"/>
                      <a:pt x="965" y="3149"/>
                    </a:cubicBezTo>
                    <a:cubicBezTo>
                      <a:pt x="4267" y="3149"/>
                      <a:pt x="3798" y="0"/>
                      <a:pt x="1342" y="0"/>
                    </a:cubicBezTo>
                    <a:close/>
                  </a:path>
                </a:pathLst>
              </a:custGeom>
              <a:solidFill>
                <a:srgbClr val="FFD4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43"/>
              <p:cNvSpPr/>
              <p:nvPr/>
            </p:nvSpPr>
            <p:spPr>
              <a:xfrm>
                <a:off x="-5574900" y="1070975"/>
                <a:ext cx="850100" cy="528775"/>
              </a:xfrm>
              <a:custGeom>
                <a:avLst/>
                <a:gdLst/>
                <a:ahLst/>
                <a:cxnLst/>
                <a:rect l="l" t="t" r="r" b="b"/>
                <a:pathLst>
                  <a:path w="34004" h="21151" extrusionOk="0">
                    <a:moveTo>
                      <a:pt x="16244" y="1"/>
                    </a:moveTo>
                    <a:cubicBezTo>
                      <a:pt x="1418" y="1"/>
                      <a:pt x="0" y="21151"/>
                      <a:pt x="16065" y="21151"/>
                    </a:cubicBezTo>
                    <a:cubicBezTo>
                      <a:pt x="34003" y="21151"/>
                      <a:pt x="31247" y="17"/>
                      <a:pt x="16982" y="17"/>
                    </a:cubicBezTo>
                    <a:cubicBezTo>
                      <a:pt x="16978" y="17"/>
                      <a:pt x="16974" y="17"/>
                      <a:pt x="16970" y="17"/>
                    </a:cubicBezTo>
                    <a:cubicBezTo>
                      <a:pt x="16725" y="6"/>
                      <a:pt x="16483" y="1"/>
                      <a:pt x="16244" y="1"/>
                    </a:cubicBezTo>
                    <a:close/>
                  </a:path>
                </a:pathLst>
              </a:custGeom>
              <a:solidFill>
                <a:srgbClr val="FFD4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43"/>
              <p:cNvSpPr/>
              <p:nvPr/>
            </p:nvSpPr>
            <p:spPr>
              <a:xfrm>
                <a:off x="-5528000" y="999800"/>
                <a:ext cx="761050" cy="438625"/>
              </a:xfrm>
              <a:custGeom>
                <a:avLst/>
                <a:gdLst/>
                <a:ahLst/>
                <a:cxnLst/>
                <a:rect l="l" t="t" r="r" b="b"/>
                <a:pathLst>
                  <a:path w="30442" h="17545" extrusionOk="0">
                    <a:moveTo>
                      <a:pt x="15727" y="0"/>
                    </a:moveTo>
                    <a:cubicBezTo>
                      <a:pt x="12446" y="0"/>
                      <a:pt x="9326" y="1112"/>
                      <a:pt x="8022" y="4043"/>
                    </a:cubicBezTo>
                    <a:cubicBezTo>
                      <a:pt x="7221" y="3702"/>
                      <a:pt x="6493" y="3547"/>
                      <a:pt x="5838" y="3547"/>
                    </a:cubicBezTo>
                    <a:cubicBezTo>
                      <a:pt x="635" y="3547"/>
                      <a:pt x="0" y="13325"/>
                      <a:pt x="3902" y="17545"/>
                    </a:cubicBezTo>
                    <a:cubicBezTo>
                      <a:pt x="4807" y="14330"/>
                      <a:pt x="4236" y="13437"/>
                      <a:pt x="7034" y="9901"/>
                    </a:cubicBezTo>
                    <a:cubicBezTo>
                      <a:pt x="8141" y="13370"/>
                      <a:pt x="14206" y="14497"/>
                      <a:pt x="18871" y="14497"/>
                    </a:cubicBezTo>
                    <a:cubicBezTo>
                      <a:pt x="20578" y="14497"/>
                      <a:pt x="22098" y="14346"/>
                      <a:pt x="23119" y="14104"/>
                    </a:cubicBezTo>
                    <a:cubicBezTo>
                      <a:pt x="22821" y="13639"/>
                      <a:pt x="22655" y="11199"/>
                      <a:pt x="22512" y="10901"/>
                    </a:cubicBezTo>
                    <a:lnTo>
                      <a:pt x="22512" y="10901"/>
                    </a:lnTo>
                    <a:cubicBezTo>
                      <a:pt x="25560" y="11365"/>
                      <a:pt x="25405" y="15104"/>
                      <a:pt x="25703" y="17545"/>
                    </a:cubicBezTo>
                    <a:cubicBezTo>
                      <a:pt x="30441" y="12734"/>
                      <a:pt x="27905" y="4710"/>
                      <a:pt x="23583" y="2066"/>
                    </a:cubicBezTo>
                    <a:cubicBezTo>
                      <a:pt x="21575" y="846"/>
                      <a:pt x="18590" y="0"/>
                      <a:pt x="1572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43"/>
              <p:cNvSpPr/>
              <p:nvPr/>
            </p:nvSpPr>
            <p:spPr>
              <a:xfrm>
                <a:off x="-5333425" y="1161875"/>
                <a:ext cx="462600" cy="156600"/>
              </a:xfrm>
              <a:custGeom>
                <a:avLst/>
                <a:gdLst/>
                <a:ahLst/>
                <a:cxnLst/>
                <a:rect l="l" t="t" r="r" b="b"/>
                <a:pathLst>
                  <a:path w="18504" h="6264" extrusionOk="0">
                    <a:moveTo>
                      <a:pt x="13800" y="1"/>
                    </a:moveTo>
                    <a:lnTo>
                      <a:pt x="13967" y="525"/>
                    </a:lnTo>
                    <a:cubicBezTo>
                      <a:pt x="14193" y="1263"/>
                      <a:pt x="14526" y="1965"/>
                      <a:pt x="14907" y="2620"/>
                    </a:cubicBezTo>
                    <a:cubicBezTo>
                      <a:pt x="14276" y="2513"/>
                      <a:pt x="13669" y="2334"/>
                      <a:pt x="13086" y="2108"/>
                    </a:cubicBezTo>
                    <a:cubicBezTo>
                      <a:pt x="12324" y="1834"/>
                      <a:pt x="11598" y="1477"/>
                      <a:pt x="10871" y="1096"/>
                    </a:cubicBezTo>
                    <a:lnTo>
                      <a:pt x="10276" y="787"/>
                    </a:lnTo>
                    <a:lnTo>
                      <a:pt x="10407" y="1453"/>
                    </a:lnTo>
                    <a:cubicBezTo>
                      <a:pt x="10585" y="2334"/>
                      <a:pt x="10871" y="3168"/>
                      <a:pt x="11276" y="3977"/>
                    </a:cubicBezTo>
                    <a:cubicBezTo>
                      <a:pt x="11550" y="4549"/>
                      <a:pt x="11907" y="5108"/>
                      <a:pt x="12324" y="5597"/>
                    </a:cubicBezTo>
                    <a:cubicBezTo>
                      <a:pt x="12253" y="5597"/>
                      <a:pt x="12183" y="5598"/>
                      <a:pt x="12112" y="5598"/>
                    </a:cubicBezTo>
                    <a:cubicBezTo>
                      <a:pt x="11205" y="5598"/>
                      <a:pt x="10289" y="5528"/>
                      <a:pt x="9383" y="5406"/>
                    </a:cubicBezTo>
                    <a:cubicBezTo>
                      <a:pt x="8776" y="5311"/>
                      <a:pt x="8157" y="5204"/>
                      <a:pt x="7561" y="5061"/>
                    </a:cubicBezTo>
                    <a:cubicBezTo>
                      <a:pt x="6966" y="4930"/>
                      <a:pt x="6371" y="4763"/>
                      <a:pt x="5799" y="4573"/>
                    </a:cubicBezTo>
                    <a:cubicBezTo>
                      <a:pt x="4632" y="4180"/>
                      <a:pt x="3489" y="3680"/>
                      <a:pt x="2477" y="2989"/>
                    </a:cubicBezTo>
                    <a:cubicBezTo>
                      <a:pt x="1465" y="2311"/>
                      <a:pt x="537" y="1429"/>
                      <a:pt x="1" y="298"/>
                    </a:cubicBezTo>
                    <a:lnTo>
                      <a:pt x="1" y="298"/>
                    </a:lnTo>
                    <a:cubicBezTo>
                      <a:pt x="418" y="1489"/>
                      <a:pt x="1299" y="2489"/>
                      <a:pt x="2299" y="3239"/>
                    </a:cubicBezTo>
                    <a:cubicBezTo>
                      <a:pt x="3311" y="4013"/>
                      <a:pt x="4454" y="4596"/>
                      <a:pt x="5632" y="5049"/>
                    </a:cubicBezTo>
                    <a:cubicBezTo>
                      <a:pt x="6823" y="5489"/>
                      <a:pt x="8038" y="5823"/>
                      <a:pt x="9288" y="6013"/>
                    </a:cubicBezTo>
                    <a:cubicBezTo>
                      <a:pt x="10259" y="6171"/>
                      <a:pt x="11244" y="6263"/>
                      <a:pt x="12239" y="6263"/>
                    </a:cubicBezTo>
                    <a:cubicBezTo>
                      <a:pt x="12524" y="6263"/>
                      <a:pt x="12811" y="6255"/>
                      <a:pt x="13098" y="6240"/>
                    </a:cubicBezTo>
                    <a:lnTo>
                      <a:pt x="13836" y="6192"/>
                    </a:lnTo>
                    <a:lnTo>
                      <a:pt x="13312" y="5668"/>
                    </a:lnTo>
                    <a:cubicBezTo>
                      <a:pt x="12729" y="5085"/>
                      <a:pt x="12264" y="4406"/>
                      <a:pt x="11883" y="3680"/>
                    </a:cubicBezTo>
                    <a:cubicBezTo>
                      <a:pt x="11609" y="3144"/>
                      <a:pt x="11395" y="2572"/>
                      <a:pt x="11228" y="1989"/>
                    </a:cubicBezTo>
                    <a:lnTo>
                      <a:pt x="11228" y="1989"/>
                    </a:lnTo>
                    <a:cubicBezTo>
                      <a:pt x="11776" y="2251"/>
                      <a:pt x="12324" y="2489"/>
                      <a:pt x="12895" y="2692"/>
                    </a:cubicBezTo>
                    <a:cubicBezTo>
                      <a:pt x="13693" y="2977"/>
                      <a:pt x="14526" y="3156"/>
                      <a:pt x="15384" y="3215"/>
                    </a:cubicBezTo>
                    <a:lnTo>
                      <a:pt x="15884" y="3239"/>
                    </a:lnTo>
                    <a:lnTo>
                      <a:pt x="15884" y="3239"/>
                    </a:lnTo>
                    <a:lnTo>
                      <a:pt x="15622" y="2822"/>
                    </a:lnTo>
                    <a:cubicBezTo>
                      <a:pt x="15229" y="2203"/>
                      <a:pt x="14848" y="1596"/>
                      <a:pt x="14550" y="941"/>
                    </a:cubicBezTo>
                    <a:lnTo>
                      <a:pt x="14550" y="941"/>
                    </a:lnTo>
                    <a:cubicBezTo>
                      <a:pt x="15074" y="1251"/>
                      <a:pt x="15622" y="1537"/>
                      <a:pt x="16170" y="1775"/>
                    </a:cubicBezTo>
                    <a:cubicBezTo>
                      <a:pt x="16908" y="2084"/>
                      <a:pt x="17705" y="2287"/>
                      <a:pt x="18503" y="2334"/>
                    </a:cubicBezTo>
                    <a:cubicBezTo>
                      <a:pt x="17717" y="2215"/>
                      <a:pt x="16955" y="1930"/>
                      <a:pt x="16265" y="1572"/>
                    </a:cubicBezTo>
                    <a:cubicBezTo>
                      <a:pt x="15562" y="1215"/>
                      <a:pt x="14907" y="775"/>
                      <a:pt x="14253" y="310"/>
                    </a:cubicBezTo>
                    <a:lnTo>
                      <a:pt x="1380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43"/>
              <p:cNvSpPr/>
              <p:nvPr/>
            </p:nvSpPr>
            <p:spPr>
              <a:xfrm>
                <a:off x="-5467350" y="1206825"/>
                <a:ext cx="97650" cy="155700"/>
              </a:xfrm>
              <a:custGeom>
                <a:avLst/>
                <a:gdLst/>
                <a:ahLst/>
                <a:cxnLst/>
                <a:rect l="l" t="t" r="r" b="b"/>
                <a:pathLst>
                  <a:path w="3906" h="6228" extrusionOk="0">
                    <a:moveTo>
                      <a:pt x="3905" y="1"/>
                    </a:moveTo>
                    <a:cubicBezTo>
                      <a:pt x="3489" y="334"/>
                      <a:pt x="3131" y="727"/>
                      <a:pt x="2798" y="1132"/>
                    </a:cubicBezTo>
                    <a:cubicBezTo>
                      <a:pt x="2465" y="1548"/>
                      <a:pt x="2167" y="2001"/>
                      <a:pt x="1893" y="2441"/>
                    </a:cubicBezTo>
                    <a:cubicBezTo>
                      <a:pt x="1631" y="2906"/>
                      <a:pt x="1393" y="3382"/>
                      <a:pt x="1191" y="3882"/>
                    </a:cubicBezTo>
                    <a:cubicBezTo>
                      <a:pt x="1095" y="4156"/>
                      <a:pt x="988" y="4418"/>
                      <a:pt x="893" y="4703"/>
                    </a:cubicBezTo>
                    <a:cubicBezTo>
                      <a:pt x="833" y="4584"/>
                      <a:pt x="798" y="4465"/>
                      <a:pt x="750" y="4346"/>
                    </a:cubicBezTo>
                    <a:cubicBezTo>
                      <a:pt x="631" y="3989"/>
                      <a:pt x="536" y="3620"/>
                      <a:pt x="500" y="3227"/>
                    </a:cubicBezTo>
                    <a:cubicBezTo>
                      <a:pt x="393" y="2453"/>
                      <a:pt x="417" y="1655"/>
                      <a:pt x="536" y="846"/>
                    </a:cubicBezTo>
                    <a:lnTo>
                      <a:pt x="536" y="846"/>
                    </a:lnTo>
                    <a:cubicBezTo>
                      <a:pt x="345" y="1227"/>
                      <a:pt x="226" y="1608"/>
                      <a:pt x="143" y="2025"/>
                    </a:cubicBezTo>
                    <a:cubicBezTo>
                      <a:pt x="48" y="2429"/>
                      <a:pt x="0" y="2846"/>
                      <a:pt x="0" y="3275"/>
                    </a:cubicBezTo>
                    <a:cubicBezTo>
                      <a:pt x="0" y="3691"/>
                      <a:pt x="48" y="4120"/>
                      <a:pt x="167" y="4537"/>
                    </a:cubicBezTo>
                    <a:cubicBezTo>
                      <a:pt x="286" y="4954"/>
                      <a:pt x="464" y="5370"/>
                      <a:pt x="762" y="5751"/>
                    </a:cubicBezTo>
                    <a:lnTo>
                      <a:pt x="1167" y="6227"/>
                    </a:lnTo>
                    <a:lnTo>
                      <a:pt x="1345" y="5608"/>
                    </a:lnTo>
                    <a:cubicBezTo>
                      <a:pt x="1488" y="5120"/>
                      <a:pt x="1643" y="4632"/>
                      <a:pt x="1822" y="4156"/>
                    </a:cubicBezTo>
                    <a:cubicBezTo>
                      <a:pt x="2000" y="3680"/>
                      <a:pt x="2191" y="3203"/>
                      <a:pt x="2417" y="2739"/>
                    </a:cubicBezTo>
                    <a:cubicBezTo>
                      <a:pt x="2619" y="2275"/>
                      <a:pt x="2858" y="1822"/>
                      <a:pt x="3119" y="1358"/>
                    </a:cubicBezTo>
                    <a:cubicBezTo>
                      <a:pt x="3369" y="894"/>
                      <a:pt x="3631" y="453"/>
                      <a:pt x="390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43"/>
              <p:cNvSpPr/>
              <p:nvPr/>
            </p:nvSpPr>
            <p:spPr>
              <a:xfrm>
                <a:off x="-5183700" y="1466675"/>
                <a:ext cx="46750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954" extrusionOk="0">
                    <a:moveTo>
                      <a:pt x="1" y="1"/>
                    </a:moveTo>
                    <a:cubicBezTo>
                      <a:pt x="13" y="215"/>
                      <a:pt x="108" y="441"/>
                      <a:pt x="286" y="632"/>
                    </a:cubicBezTo>
                    <a:cubicBezTo>
                      <a:pt x="429" y="810"/>
                      <a:pt x="679" y="953"/>
                      <a:pt x="953" y="953"/>
                    </a:cubicBezTo>
                    <a:cubicBezTo>
                      <a:pt x="1215" y="953"/>
                      <a:pt x="1477" y="810"/>
                      <a:pt x="1632" y="632"/>
                    </a:cubicBezTo>
                    <a:cubicBezTo>
                      <a:pt x="1787" y="441"/>
                      <a:pt x="1870" y="215"/>
                      <a:pt x="1870" y="1"/>
                    </a:cubicBezTo>
                    <a:lnTo>
                      <a:pt x="1870" y="1"/>
                    </a:lnTo>
                    <a:cubicBezTo>
                      <a:pt x="1691" y="144"/>
                      <a:pt x="1548" y="263"/>
                      <a:pt x="1394" y="358"/>
                    </a:cubicBezTo>
                    <a:cubicBezTo>
                      <a:pt x="1251" y="429"/>
                      <a:pt x="1096" y="477"/>
                      <a:pt x="953" y="477"/>
                    </a:cubicBezTo>
                    <a:cubicBezTo>
                      <a:pt x="798" y="477"/>
                      <a:pt x="644" y="429"/>
                      <a:pt x="489" y="334"/>
                    </a:cubicBezTo>
                    <a:cubicBezTo>
                      <a:pt x="322" y="263"/>
                      <a:pt x="179" y="132"/>
                      <a:pt x="1" y="1"/>
                    </a:cubicBezTo>
                    <a:close/>
                  </a:path>
                </a:pathLst>
              </a:custGeom>
              <a:solidFill>
                <a:srgbClr val="B38A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43"/>
              <p:cNvSpPr/>
              <p:nvPr/>
            </p:nvSpPr>
            <p:spPr>
              <a:xfrm>
                <a:off x="-5226900" y="1497425"/>
                <a:ext cx="133075" cy="38350"/>
              </a:xfrm>
              <a:custGeom>
                <a:avLst/>
                <a:gdLst/>
                <a:ahLst/>
                <a:cxnLst/>
                <a:rect l="l" t="t" r="r" b="b"/>
                <a:pathLst>
                  <a:path w="5323" h="1534" extrusionOk="0">
                    <a:moveTo>
                      <a:pt x="168" y="1"/>
                    </a:moveTo>
                    <a:cubicBezTo>
                      <a:pt x="82" y="1"/>
                      <a:pt x="0" y="69"/>
                      <a:pt x="50" y="176"/>
                    </a:cubicBezTo>
                    <a:cubicBezTo>
                      <a:pt x="443" y="1152"/>
                      <a:pt x="1610" y="1509"/>
                      <a:pt x="2574" y="1533"/>
                    </a:cubicBezTo>
                    <a:cubicBezTo>
                      <a:pt x="2591" y="1533"/>
                      <a:pt x="2609" y="1533"/>
                      <a:pt x="2626" y="1533"/>
                    </a:cubicBezTo>
                    <a:cubicBezTo>
                      <a:pt x="3628" y="1533"/>
                      <a:pt x="4820" y="1195"/>
                      <a:pt x="5265" y="223"/>
                    </a:cubicBezTo>
                    <a:cubicBezTo>
                      <a:pt x="5323" y="107"/>
                      <a:pt x="5225" y="2"/>
                      <a:pt x="5127" y="2"/>
                    </a:cubicBezTo>
                    <a:cubicBezTo>
                      <a:pt x="5085" y="2"/>
                      <a:pt x="5044" y="22"/>
                      <a:pt x="5015" y="68"/>
                    </a:cubicBezTo>
                    <a:cubicBezTo>
                      <a:pt x="4598" y="950"/>
                      <a:pt x="3527" y="1247"/>
                      <a:pt x="2622" y="1247"/>
                    </a:cubicBezTo>
                    <a:cubicBezTo>
                      <a:pt x="1788" y="1247"/>
                      <a:pt x="657" y="961"/>
                      <a:pt x="312" y="104"/>
                    </a:cubicBezTo>
                    <a:cubicBezTo>
                      <a:pt x="288" y="32"/>
                      <a:pt x="227" y="1"/>
                      <a:pt x="1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43"/>
              <p:cNvSpPr/>
              <p:nvPr/>
            </p:nvSpPr>
            <p:spPr>
              <a:xfrm>
                <a:off x="-5325075" y="1489900"/>
                <a:ext cx="43775" cy="43175"/>
              </a:xfrm>
              <a:custGeom>
                <a:avLst/>
                <a:gdLst/>
                <a:ahLst/>
                <a:cxnLst/>
                <a:rect l="l" t="t" r="r" b="b"/>
                <a:pathLst>
                  <a:path w="1751" h="1727" extrusionOk="0">
                    <a:moveTo>
                      <a:pt x="881" y="0"/>
                    </a:moveTo>
                    <a:cubicBezTo>
                      <a:pt x="429" y="0"/>
                      <a:pt x="0" y="405"/>
                      <a:pt x="12" y="870"/>
                    </a:cubicBezTo>
                    <a:cubicBezTo>
                      <a:pt x="48" y="1334"/>
                      <a:pt x="405" y="1727"/>
                      <a:pt x="881" y="1727"/>
                    </a:cubicBezTo>
                    <a:cubicBezTo>
                      <a:pt x="1322" y="1727"/>
                      <a:pt x="1750" y="1334"/>
                      <a:pt x="1739" y="870"/>
                    </a:cubicBezTo>
                    <a:cubicBezTo>
                      <a:pt x="1727" y="405"/>
                      <a:pt x="1369" y="0"/>
                      <a:pt x="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" name="Google Shape;1016;p43"/>
              <p:cNvSpPr/>
              <p:nvPr/>
            </p:nvSpPr>
            <p:spPr>
              <a:xfrm>
                <a:off x="-5039325" y="1489900"/>
                <a:ext cx="43775" cy="43175"/>
              </a:xfrm>
              <a:custGeom>
                <a:avLst/>
                <a:gdLst/>
                <a:ahLst/>
                <a:cxnLst/>
                <a:rect l="l" t="t" r="r" b="b"/>
                <a:pathLst>
                  <a:path w="1751" h="1727" extrusionOk="0">
                    <a:moveTo>
                      <a:pt x="881" y="0"/>
                    </a:moveTo>
                    <a:cubicBezTo>
                      <a:pt x="429" y="0"/>
                      <a:pt x="0" y="405"/>
                      <a:pt x="12" y="870"/>
                    </a:cubicBezTo>
                    <a:cubicBezTo>
                      <a:pt x="48" y="1334"/>
                      <a:pt x="405" y="1727"/>
                      <a:pt x="881" y="1727"/>
                    </a:cubicBezTo>
                    <a:cubicBezTo>
                      <a:pt x="1322" y="1727"/>
                      <a:pt x="1750" y="1334"/>
                      <a:pt x="1739" y="870"/>
                    </a:cubicBezTo>
                    <a:cubicBezTo>
                      <a:pt x="1727" y="405"/>
                      <a:pt x="1369" y="0"/>
                      <a:pt x="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" name="Google Shape;1017;p43"/>
              <p:cNvSpPr/>
              <p:nvPr/>
            </p:nvSpPr>
            <p:spPr>
              <a:xfrm>
                <a:off x="-5301275" y="1411900"/>
                <a:ext cx="64625" cy="6315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2526" extrusionOk="0">
                    <a:moveTo>
                      <a:pt x="1298" y="1"/>
                    </a:moveTo>
                    <a:cubicBezTo>
                      <a:pt x="644" y="1"/>
                      <a:pt x="1" y="584"/>
                      <a:pt x="25" y="1263"/>
                    </a:cubicBezTo>
                    <a:cubicBezTo>
                      <a:pt x="72" y="1954"/>
                      <a:pt x="596" y="2525"/>
                      <a:pt x="1298" y="2525"/>
                    </a:cubicBezTo>
                    <a:cubicBezTo>
                      <a:pt x="1953" y="2525"/>
                      <a:pt x="2584" y="1954"/>
                      <a:pt x="2561" y="1263"/>
                    </a:cubicBezTo>
                    <a:cubicBezTo>
                      <a:pt x="2525" y="584"/>
                      <a:pt x="2013" y="1"/>
                      <a:pt x="12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43"/>
              <p:cNvSpPr/>
              <p:nvPr/>
            </p:nvSpPr>
            <p:spPr>
              <a:xfrm>
                <a:off x="-5266750" y="1430950"/>
                <a:ext cx="18775" cy="14025"/>
              </a:xfrm>
              <a:custGeom>
                <a:avLst/>
                <a:gdLst/>
                <a:ahLst/>
                <a:cxnLst/>
                <a:rect l="l" t="t" r="r" b="b"/>
                <a:pathLst>
                  <a:path w="751" h="561" extrusionOk="0">
                    <a:moveTo>
                      <a:pt x="370" y="1"/>
                    </a:moveTo>
                    <a:cubicBezTo>
                      <a:pt x="1" y="1"/>
                      <a:pt x="1" y="561"/>
                      <a:pt x="370" y="561"/>
                    </a:cubicBezTo>
                    <a:cubicBezTo>
                      <a:pt x="751" y="561"/>
                      <a:pt x="751" y="1"/>
                      <a:pt x="3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" name="Google Shape;1019;p43"/>
              <p:cNvSpPr/>
              <p:nvPr/>
            </p:nvSpPr>
            <p:spPr>
              <a:xfrm>
                <a:off x="-5083975" y="1411900"/>
                <a:ext cx="64600" cy="63150"/>
              </a:xfrm>
              <a:custGeom>
                <a:avLst/>
                <a:gdLst/>
                <a:ahLst/>
                <a:cxnLst/>
                <a:rect l="l" t="t" r="r" b="b"/>
                <a:pathLst>
                  <a:path w="2584" h="2526" extrusionOk="0">
                    <a:moveTo>
                      <a:pt x="1298" y="1"/>
                    </a:moveTo>
                    <a:cubicBezTo>
                      <a:pt x="643" y="1"/>
                      <a:pt x="0" y="584"/>
                      <a:pt x="24" y="1263"/>
                    </a:cubicBezTo>
                    <a:cubicBezTo>
                      <a:pt x="72" y="1954"/>
                      <a:pt x="596" y="2525"/>
                      <a:pt x="1298" y="2525"/>
                    </a:cubicBezTo>
                    <a:cubicBezTo>
                      <a:pt x="1953" y="2525"/>
                      <a:pt x="2584" y="1954"/>
                      <a:pt x="2560" y="1263"/>
                    </a:cubicBezTo>
                    <a:cubicBezTo>
                      <a:pt x="2524" y="584"/>
                      <a:pt x="2012" y="1"/>
                      <a:pt x="12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" name="Google Shape;1020;p43"/>
              <p:cNvSpPr/>
              <p:nvPr/>
            </p:nvSpPr>
            <p:spPr>
              <a:xfrm>
                <a:off x="-5049450" y="1430950"/>
                <a:ext cx="18775" cy="14025"/>
              </a:xfrm>
              <a:custGeom>
                <a:avLst/>
                <a:gdLst/>
                <a:ahLst/>
                <a:cxnLst/>
                <a:rect l="l" t="t" r="r" b="b"/>
                <a:pathLst>
                  <a:path w="751" h="561" extrusionOk="0">
                    <a:moveTo>
                      <a:pt x="369" y="1"/>
                    </a:moveTo>
                    <a:cubicBezTo>
                      <a:pt x="0" y="1"/>
                      <a:pt x="0" y="561"/>
                      <a:pt x="369" y="561"/>
                    </a:cubicBezTo>
                    <a:cubicBezTo>
                      <a:pt x="750" y="561"/>
                      <a:pt x="750" y="1"/>
                      <a:pt x="36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43"/>
              <p:cNvSpPr/>
              <p:nvPr/>
            </p:nvSpPr>
            <p:spPr>
              <a:xfrm>
                <a:off x="-5226550" y="1616100"/>
                <a:ext cx="132475" cy="72950"/>
              </a:xfrm>
              <a:custGeom>
                <a:avLst/>
                <a:gdLst/>
                <a:ahLst/>
                <a:cxnLst/>
                <a:rect l="l" t="t" r="r" b="b"/>
                <a:pathLst>
                  <a:path w="5299" h="2918" extrusionOk="0">
                    <a:moveTo>
                      <a:pt x="5298" y="1"/>
                    </a:moveTo>
                    <a:lnTo>
                      <a:pt x="5298" y="1"/>
                    </a:lnTo>
                    <a:cubicBezTo>
                      <a:pt x="4989" y="48"/>
                      <a:pt x="4703" y="155"/>
                      <a:pt x="4417" y="251"/>
                    </a:cubicBezTo>
                    <a:cubicBezTo>
                      <a:pt x="4155" y="358"/>
                      <a:pt x="3882" y="477"/>
                      <a:pt x="3632" y="608"/>
                    </a:cubicBezTo>
                    <a:cubicBezTo>
                      <a:pt x="3382" y="751"/>
                      <a:pt x="3143" y="882"/>
                      <a:pt x="2905" y="1013"/>
                    </a:cubicBezTo>
                    <a:cubicBezTo>
                      <a:pt x="2798" y="1072"/>
                      <a:pt x="2715" y="1132"/>
                      <a:pt x="2620" y="1191"/>
                    </a:cubicBezTo>
                    <a:cubicBezTo>
                      <a:pt x="2536" y="1132"/>
                      <a:pt x="2441" y="1084"/>
                      <a:pt x="2358" y="1025"/>
                    </a:cubicBezTo>
                    <a:cubicBezTo>
                      <a:pt x="2131" y="894"/>
                      <a:pt x="1893" y="763"/>
                      <a:pt x="1655" y="632"/>
                    </a:cubicBezTo>
                    <a:cubicBezTo>
                      <a:pt x="1405" y="489"/>
                      <a:pt x="1143" y="358"/>
                      <a:pt x="881" y="251"/>
                    </a:cubicBezTo>
                    <a:cubicBezTo>
                      <a:pt x="595" y="155"/>
                      <a:pt x="310" y="48"/>
                      <a:pt x="0" y="1"/>
                    </a:cubicBezTo>
                    <a:lnTo>
                      <a:pt x="0" y="1"/>
                    </a:lnTo>
                    <a:cubicBezTo>
                      <a:pt x="119" y="298"/>
                      <a:pt x="274" y="548"/>
                      <a:pt x="417" y="810"/>
                    </a:cubicBezTo>
                    <a:cubicBezTo>
                      <a:pt x="572" y="1060"/>
                      <a:pt x="750" y="1286"/>
                      <a:pt x="929" y="1501"/>
                    </a:cubicBezTo>
                    <a:cubicBezTo>
                      <a:pt x="1107" y="1727"/>
                      <a:pt x="1310" y="1941"/>
                      <a:pt x="1536" y="2144"/>
                    </a:cubicBezTo>
                    <a:cubicBezTo>
                      <a:pt x="1762" y="2334"/>
                      <a:pt x="2012" y="2513"/>
                      <a:pt x="2274" y="2679"/>
                    </a:cubicBezTo>
                    <a:lnTo>
                      <a:pt x="2679" y="2918"/>
                    </a:lnTo>
                    <a:lnTo>
                      <a:pt x="3072" y="2656"/>
                    </a:lnTo>
                    <a:cubicBezTo>
                      <a:pt x="3310" y="2489"/>
                      <a:pt x="3524" y="2310"/>
                      <a:pt x="3751" y="2120"/>
                    </a:cubicBezTo>
                    <a:cubicBezTo>
                      <a:pt x="3965" y="1917"/>
                      <a:pt x="4167" y="1715"/>
                      <a:pt x="4358" y="1501"/>
                    </a:cubicBezTo>
                    <a:cubicBezTo>
                      <a:pt x="4560" y="1286"/>
                      <a:pt x="4739" y="1060"/>
                      <a:pt x="4882" y="810"/>
                    </a:cubicBezTo>
                    <a:cubicBezTo>
                      <a:pt x="5048" y="548"/>
                      <a:pt x="5191" y="298"/>
                      <a:pt x="529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43"/>
              <p:cNvSpPr/>
              <p:nvPr/>
            </p:nvSpPr>
            <p:spPr>
              <a:xfrm>
                <a:off x="-5237575" y="1606875"/>
                <a:ext cx="155400" cy="116400"/>
              </a:xfrm>
              <a:custGeom>
                <a:avLst/>
                <a:gdLst/>
                <a:ahLst/>
                <a:cxnLst/>
                <a:rect l="l" t="t" r="r" b="b"/>
                <a:pathLst>
                  <a:path w="6216" h="4656" extrusionOk="0">
                    <a:moveTo>
                      <a:pt x="906" y="0"/>
                    </a:moveTo>
                    <a:lnTo>
                      <a:pt x="1" y="679"/>
                    </a:lnTo>
                    <a:cubicBezTo>
                      <a:pt x="274" y="1072"/>
                      <a:pt x="572" y="1489"/>
                      <a:pt x="846" y="1870"/>
                    </a:cubicBezTo>
                    <a:cubicBezTo>
                      <a:pt x="1453" y="2739"/>
                      <a:pt x="2025" y="3560"/>
                      <a:pt x="2691" y="4227"/>
                    </a:cubicBezTo>
                    <a:lnTo>
                      <a:pt x="3120" y="4656"/>
                    </a:lnTo>
                    <a:lnTo>
                      <a:pt x="3537" y="4180"/>
                    </a:lnTo>
                    <a:cubicBezTo>
                      <a:pt x="4489" y="3060"/>
                      <a:pt x="5442" y="1739"/>
                      <a:pt x="6216" y="655"/>
                    </a:cubicBezTo>
                    <a:lnTo>
                      <a:pt x="5275" y="0"/>
                    </a:lnTo>
                    <a:cubicBezTo>
                      <a:pt x="4620" y="905"/>
                      <a:pt x="3846" y="1977"/>
                      <a:pt x="3072" y="2941"/>
                    </a:cubicBezTo>
                    <a:cubicBezTo>
                      <a:pt x="2632" y="2441"/>
                      <a:pt x="2215" y="1846"/>
                      <a:pt x="1787" y="1215"/>
                    </a:cubicBezTo>
                    <a:cubicBezTo>
                      <a:pt x="1501" y="822"/>
                      <a:pt x="1215" y="417"/>
                      <a:pt x="9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23" name="Google Shape;1023;p43"/>
          <p:cNvSpPr txBox="1">
            <a:spLocks noGrp="1"/>
          </p:cNvSpPr>
          <p:nvPr>
            <p:ph type="subTitle" idx="1"/>
          </p:nvPr>
        </p:nvSpPr>
        <p:spPr>
          <a:xfrm rot="-402">
            <a:off x="3538205" y="3351555"/>
            <a:ext cx="2277423" cy="26147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accent5"/>
                </a:solidFill>
              </a:rPr>
              <a:t>MERY WANIALISA</a:t>
            </a:r>
            <a:endParaRPr sz="1200" b="1" dirty="0">
              <a:solidFill>
                <a:schemeClr val="accent5"/>
              </a:solidFill>
            </a:endParaRPr>
          </a:p>
        </p:txBody>
      </p:sp>
      <p:cxnSp>
        <p:nvCxnSpPr>
          <p:cNvPr id="1024" name="Google Shape;1024;p43"/>
          <p:cNvCxnSpPr/>
          <p:nvPr/>
        </p:nvCxnSpPr>
        <p:spPr>
          <a:xfrm>
            <a:off x="2623966" y="3301228"/>
            <a:ext cx="38196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025" name="Google Shape;1025;p43"/>
          <p:cNvGrpSpPr/>
          <p:nvPr/>
        </p:nvGrpSpPr>
        <p:grpSpPr>
          <a:xfrm>
            <a:off x="1950150" y="1539900"/>
            <a:ext cx="401850" cy="247950"/>
            <a:chOff x="-3674875" y="7240625"/>
            <a:chExt cx="401850" cy="247950"/>
          </a:xfrm>
        </p:grpSpPr>
        <p:sp>
          <p:nvSpPr>
            <p:cNvPr id="1026" name="Google Shape;1026;p43"/>
            <p:cNvSpPr/>
            <p:nvPr/>
          </p:nvSpPr>
          <p:spPr>
            <a:xfrm>
              <a:off x="-3674875" y="7240625"/>
              <a:ext cx="203025" cy="137025"/>
            </a:xfrm>
            <a:custGeom>
              <a:avLst/>
              <a:gdLst/>
              <a:ahLst/>
              <a:cxnLst/>
              <a:rect l="l" t="t" r="r" b="b"/>
              <a:pathLst>
                <a:path w="8121" h="5481" extrusionOk="0">
                  <a:moveTo>
                    <a:pt x="3362" y="0"/>
                  </a:moveTo>
                  <a:cubicBezTo>
                    <a:pt x="2122" y="0"/>
                    <a:pt x="1098" y="769"/>
                    <a:pt x="322" y="1786"/>
                  </a:cubicBezTo>
                  <a:cubicBezTo>
                    <a:pt x="191" y="1964"/>
                    <a:pt x="72" y="2167"/>
                    <a:pt x="36" y="2381"/>
                  </a:cubicBezTo>
                  <a:cubicBezTo>
                    <a:pt x="0" y="2798"/>
                    <a:pt x="310" y="3143"/>
                    <a:pt x="620" y="3429"/>
                  </a:cubicBezTo>
                  <a:cubicBezTo>
                    <a:pt x="1899" y="4591"/>
                    <a:pt x="3562" y="5480"/>
                    <a:pt x="5249" y="5480"/>
                  </a:cubicBezTo>
                  <a:cubicBezTo>
                    <a:pt x="5619" y="5480"/>
                    <a:pt x="5990" y="5438"/>
                    <a:pt x="6358" y="5346"/>
                  </a:cubicBezTo>
                  <a:cubicBezTo>
                    <a:pt x="7037" y="5179"/>
                    <a:pt x="7728" y="4786"/>
                    <a:pt x="7942" y="4131"/>
                  </a:cubicBezTo>
                  <a:cubicBezTo>
                    <a:pt x="8121" y="3619"/>
                    <a:pt x="7978" y="3060"/>
                    <a:pt x="7692" y="2595"/>
                  </a:cubicBezTo>
                  <a:cubicBezTo>
                    <a:pt x="7394" y="2131"/>
                    <a:pt x="6978" y="1774"/>
                    <a:pt x="6561" y="1452"/>
                  </a:cubicBezTo>
                  <a:cubicBezTo>
                    <a:pt x="5870" y="916"/>
                    <a:pt x="5132" y="393"/>
                    <a:pt x="4299" y="143"/>
                  </a:cubicBezTo>
                  <a:cubicBezTo>
                    <a:pt x="3974" y="45"/>
                    <a:pt x="3661" y="0"/>
                    <a:pt x="3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43"/>
            <p:cNvSpPr/>
            <p:nvPr/>
          </p:nvSpPr>
          <p:spPr>
            <a:xfrm>
              <a:off x="-3415625" y="7319575"/>
              <a:ext cx="142600" cy="72550"/>
            </a:xfrm>
            <a:custGeom>
              <a:avLst/>
              <a:gdLst/>
              <a:ahLst/>
              <a:cxnLst/>
              <a:rect l="l" t="t" r="r" b="b"/>
              <a:pathLst>
                <a:path w="5704" h="2902" extrusionOk="0">
                  <a:moveTo>
                    <a:pt x="1543" y="0"/>
                  </a:moveTo>
                  <a:cubicBezTo>
                    <a:pt x="912" y="0"/>
                    <a:pt x="259" y="135"/>
                    <a:pt x="72" y="616"/>
                  </a:cubicBezTo>
                  <a:cubicBezTo>
                    <a:pt x="1" y="806"/>
                    <a:pt x="25" y="1033"/>
                    <a:pt x="84" y="1235"/>
                  </a:cubicBezTo>
                  <a:cubicBezTo>
                    <a:pt x="370" y="2176"/>
                    <a:pt x="1299" y="2878"/>
                    <a:pt x="2275" y="2902"/>
                  </a:cubicBezTo>
                  <a:cubicBezTo>
                    <a:pt x="2608" y="2902"/>
                    <a:pt x="2930" y="2842"/>
                    <a:pt x="3263" y="2783"/>
                  </a:cubicBezTo>
                  <a:cubicBezTo>
                    <a:pt x="3858" y="2664"/>
                    <a:pt x="4454" y="2521"/>
                    <a:pt x="5025" y="2354"/>
                  </a:cubicBezTo>
                  <a:cubicBezTo>
                    <a:pt x="5311" y="2283"/>
                    <a:pt x="5668" y="2128"/>
                    <a:pt x="5680" y="1830"/>
                  </a:cubicBezTo>
                  <a:cubicBezTo>
                    <a:pt x="5704" y="1568"/>
                    <a:pt x="5430" y="1366"/>
                    <a:pt x="5192" y="1247"/>
                  </a:cubicBezTo>
                  <a:cubicBezTo>
                    <a:pt x="4406" y="818"/>
                    <a:pt x="3513" y="283"/>
                    <a:pt x="2620" y="116"/>
                  </a:cubicBezTo>
                  <a:cubicBezTo>
                    <a:pt x="2365" y="59"/>
                    <a:pt x="1959" y="0"/>
                    <a:pt x="15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3"/>
            <p:cNvSpPr/>
            <p:nvPr/>
          </p:nvSpPr>
          <p:spPr>
            <a:xfrm>
              <a:off x="-3560575" y="7414400"/>
              <a:ext cx="96175" cy="74175"/>
            </a:xfrm>
            <a:custGeom>
              <a:avLst/>
              <a:gdLst/>
              <a:ahLst/>
              <a:cxnLst/>
              <a:rect l="l" t="t" r="r" b="b"/>
              <a:pathLst>
                <a:path w="3847" h="2967" extrusionOk="0">
                  <a:moveTo>
                    <a:pt x="1731" y="1"/>
                  </a:moveTo>
                  <a:cubicBezTo>
                    <a:pt x="1338" y="1"/>
                    <a:pt x="971" y="106"/>
                    <a:pt x="727" y="347"/>
                  </a:cubicBezTo>
                  <a:cubicBezTo>
                    <a:pt x="0" y="1073"/>
                    <a:pt x="12" y="2836"/>
                    <a:pt x="1215" y="2919"/>
                  </a:cubicBezTo>
                  <a:cubicBezTo>
                    <a:pt x="1560" y="2955"/>
                    <a:pt x="1905" y="2967"/>
                    <a:pt x="2239" y="2967"/>
                  </a:cubicBezTo>
                  <a:cubicBezTo>
                    <a:pt x="2525" y="2967"/>
                    <a:pt x="2810" y="2955"/>
                    <a:pt x="3037" y="2788"/>
                  </a:cubicBezTo>
                  <a:cubicBezTo>
                    <a:pt x="3191" y="2681"/>
                    <a:pt x="3298" y="2502"/>
                    <a:pt x="3382" y="2324"/>
                  </a:cubicBezTo>
                  <a:cubicBezTo>
                    <a:pt x="3608" y="1907"/>
                    <a:pt x="3846" y="1431"/>
                    <a:pt x="3656" y="1002"/>
                  </a:cubicBezTo>
                  <a:cubicBezTo>
                    <a:pt x="3387" y="410"/>
                    <a:pt x="2506" y="1"/>
                    <a:pt x="17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9" name="Google Shape;1029;p43"/>
          <p:cNvGrpSpPr/>
          <p:nvPr/>
        </p:nvGrpSpPr>
        <p:grpSpPr>
          <a:xfrm flipH="1">
            <a:off x="3409191" y="3464957"/>
            <a:ext cx="476036" cy="396480"/>
            <a:chOff x="-3121225" y="6431100"/>
            <a:chExt cx="732250" cy="609875"/>
          </a:xfrm>
        </p:grpSpPr>
        <p:sp>
          <p:nvSpPr>
            <p:cNvPr id="1030" name="Google Shape;1030;p43"/>
            <p:cNvSpPr/>
            <p:nvPr/>
          </p:nvSpPr>
          <p:spPr>
            <a:xfrm>
              <a:off x="-2574825" y="6431100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3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3"/>
            <p:cNvSpPr/>
            <p:nvPr/>
          </p:nvSpPr>
          <p:spPr>
            <a:xfrm>
              <a:off x="-2654800" y="6623950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3"/>
            <p:cNvSpPr/>
            <p:nvPr/>
          </p:nvSpPr>
          <p:spPr>
            <a:xfrm>
              <a:off x="-2663750" y="68884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3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3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6" name="Google Shape;1036;p43"/>
          <p:cNvGrpSpPr/>
          <p:nvPr/>
        </p:nvGrpSpPr>
        <p:grpSpPr>
          <a:xfrm>
            <a:off x="7131044" y="159299"/>
            <a:ext cx="1264004" cy="497758"/>
            <a:chOff x="6964708" y="3819606"/>
            <a:chExt cx="1264004" cy="497758"/>
          </a:xfrm>
        </p:grpSpPr>
        <p:sp>
          <p:nvSpPr>
            <p:cNvPr id="1037" name="Google Shape;1037;p43"/>
            <p:cNvSpPr/>
            <p:nvPr/>
          </p:nvSpPr>
          <p:spPr>
            <a:xfrm>
              <a:off x="6964708" y="3819606"/>
              <a:ext cx="1264004" cy="497758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82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3"/>
            <p:cNvSpPr/>
            <p:nvPr/>
          </p:nvSpPr>
          <p:spPr>
            <a:xfrm>
              <a:off x="6964708" y="3819606"/>
              <a:ext cx="1264004" cy="497758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9" name="Google Shape;1039;p43"/>
          <p:cNvGrpSpPr/>
          <p:nvPr/>
        </p:nvGrpSpPr>
        <p:grpSpPr>
          <a:xfrm>
            <a:off x="6451254" y="226591"/>
            <a:ext cx="944113" cy="371786"/>
            <a:chOff x="2973143" y="1185996"/>
            <a:chExt cx="944113" cy="371786"/>
          </a:xfrm>
        </p:grpSpPr>
        <p:sp>
          <p:nvSpPr>
            <p:cNvPr id="1040" name="Google Shape;1040;p43"/>
            <p:cNvSpPr/>
            <p:nvPr/>
          </p:nvSpPr>
          <p:spPr>
            <a:xfrm flipH="1">
              <a:off x="2973143" y="1185996"/>
              <a:ext cx="944113" cy="371786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3"/>
            <p:cNvSpPr/>
            <p:nvPr/>
          </p:nvSpPr>
          <p:spPr>
            <a:xfrm flipH="1">
              <a:off x="2973143" y="1185996"/>
              <a:ext cx="944113" cy="371786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495300" y="22132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lt1"/>
                </a:solidFill>
              </a:rPr>
              <a:t>Ukuran-Ukuran Kerja Non-Finansial</a:t>
            </a:r>
            <a:endParaRPr sz="32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495300" y="794021"/>
            <a:ext cx="8191500" cy="400657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sz="1200" dirty="0" err="1"/>
              <a:t>Banyak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telah</a:t>
            </a:r>
            <a:r>
              <a:rPr lang="en-US" sz="1200" dirty="0"/>
              <a:t> </a:t>
            </a:r>
            <a:r>
              <a:rPr lang="en-US" sz="1200" dirty="0" err="1"/>
              <a:t>menemukan</a:t>
            </a:r>
            <a:r>
              <a:rPr lang="en-US" sz="1200" dirty="0"/>
              <a:t> </a:t>
            </a:r>
            <a:r>
              <a:rPr lang="en-US" sz="1200" dirty="0" err="1"/>
              <a:t>bahwa</a:t>
            </a:r>
            <a:r>
              <a:rPr lang="en-US" sz="1200" dirty="0"/>
              <a:t> </a:t>
            </a:r>
            <a:r>
              <a:rPr lang="en-US" sz="1200" dirty="0" err="1"/>
              <a:t>kegunaan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ukuran</a:t>
            </a:r>
            <a:r>
              <a:rPr lang="en-US" sz="1200" dirty="0"/>
              <a:t> </a:t>
            </a:r>
            <a:r>
              <a:rPr lang="en-US" sz="1200" dirty="0" err="1"/>
              <a:t>kinerja</a:t>
            </a:r>
            <a:r>
              <a:rPr lang="en-US" sz="1200" dirty="0"/>
              <a:t> non-</a:t>
            </a:r>
            <a:r>
              <a:rPr lang="en-US" sz="1200" dirty="0" err="1"/>
              <a:t>finansial</a:t>
            </a:r>
            <a:r>
              <a:rPr lang="en-US" sz="1200" dirty="0"/>
              <a:t> </a:t>
            </a:r>
            <a:r>
              <a:rPr lang="en-US" sz="1200" dirty="0" err="1"/>
              <a:t>tidaklah</a:t>
            </a:r>
            <a:r>
              <a:rPr lang="en-US" sz="1200" dirty="0"/>
              <a:t> </a:t>
            </a:r>
            <a:r>
              <a:rPr lang="en-US" sz="1200" dirty="0" err="1"/>
              <a:t>terbatas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evaluasi</a:t>
            </a:r>
            <a:r>
              <a:rPr lang="en-US" sz="1200" dirty="0"/>
              <a:t> </a:t>
            </a:r>
            <a:r>
              <a:rPr lang="en-US" sz="1200" dirty="0" err="1"/>
              <a:t>kinerja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alasan-alasan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berikut</a:t>
            </a:r>
            <a:r>
              <a:rPr lang="en-US" sz="1200" dirty="0"/>
              <a:t>:</a:t>
            </a:r>
          </a:p>
          <a:p>
            <a:pPr marL="228600" lvl="0" indent="-228600" algn="just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1200" dirty="0" err="1"/>
              <a:t>ketidakpuasan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ukuran</a:t>
            </a:r>
            <a:r>
              <a:rPr lang="en-US" sz="1200" dirty="0"/>
              <a:t> </a:t>
            </a:r>
            <a:r>
              <a:rPr lang="en-US" sz="1200" dirty="0" err="1"/>
              <a:t>finansial</a:t>
            </a:r>
            <a:r>
              <a:rPr lang="en-US" sz="1200" dirty="0"/>
              <a:t>.</a:t>
            </a:r>
          </a:p>
          <a:p>
            <a:pPr marL="228600" lvl="0" indent="-228600" algn="just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1200" dirty="0" err="1"/>
              <a:t>pengakuan</a:t>
            </a:r>
            <a:r>
              <a:rPr lang="en-US" sz="1200" dirty="0"/>
              <a:t> yang </a:t>
            </a:r>
            <a:r>
              <a:rPr lang="en-US" sz="1200" dirty="0" err="1"/>
              <a:t>semakin</a:t>
            </a:r>
            <a:r>
              <a:rPr lang="en-US" sz="1200" dirty="0"/>
              <a:t> </a:t>
            </a:r>
            <a:r>
              <a:rPr lang="en-US" sz="1200" dirty="0" err="1"/>
              <a:t>besar</a:t>
            </a:r>
            <a:r>
              <a:rPr lang="en-US" sz="1200" dirty="0"/>
              <a:t> </a:t>
            </a:r>
            <a:r>
              <a:rPr lang="en-US" sz="1200" dirty="0" err="1"/>
              <a:t>bahwa</a:t>
            </a:r>
            <a:r>
              <a:rPr lang="en-US" sz="1200" dirty="0"/>
              <a:t> </a:t>
            </a:r>
            <a:r>
              <a:rPr lang="en-US" sz="1200" dirty="0" err="1"/>
              <a:t>ukuran-ukuran</a:t>
            </a:r>
            <a:r>
              <a:rPr lang="en-US" sz="1200" dirty="0"/>
              <a:t> </a:t>
            </a:r>
            <a:r>
              <a:rPr lang="en-US" sz="1200" dirty="0" err="1"/>
              <a:t>finansial</a:t>
            </a:r>
            <a:r>
              <a:rPr lang="en-US" sz="1200" dirty="0"/>
              <a:t> </a:t>
            </a:r>
            <a:r>
              <a:rPr lang="en-US" sz="1200" dirty="0" err="1"/>
              <a:t>tradisional</a:t>
            </a:r>
            <a:r>
              <a:rPr lang="en-US" sz="1200" dirty="0"/>
              <a:t> </a:t>
            </a:r>
            <a:r>
              <a:rPr lang="en-US" sz="1200" dirty="0" err="1"/>
              <a:t>dipengaruhi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fenomena</a:t>
            </a:r>
            <a:r>
              <a:rPr lang="en-US" sz="1200" dirty="0"/>
              <a:t> yang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selalu</a:t>
            </a:r>
            <a:r>
              <a:rPr lang="en-US" sz="1200" dirty="0"/>
              <a:t> </a:t>
            </a:r>
            <a:r>
              <a:rPr lang="en-US" sz="1200" dirty="0" err="1"/>
              <a:t>relevan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tujuan</a:t>
            </a:r>
            <a:r>
              <a:rPr lang="en-US" sz="1200" dirty="0"/>
              <a:t> yang </a:t>
            </a:r>
            <a:r>
              <a:rPr lang="en-US" sz="1200" dirty="0" err="1"/>
              <a:t>diinginkan</a:t>
            </a:r>
            <a:r>
              <a:rPr lang="en-US" sz="1200" dirty="0"/>
              <a:t>.</a:t>
            </a:r>
          </a:p>
          <a:p>
            <a:pPr marL="228600" lvl="0" indent="-228600" algn="just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1200" dirty="0" err="1"/>
              <a:t>ketidakpuasan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lambatnya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akuntansi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pemrosesan</a:t>
            </a:r>
            <a:r>
              <a:rPr lang="en-US" sz="1200" dirty="0"/>
              <a:t> data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menambah</a:t>
            </a:r>
            <a:r>
              <a:rPr lang="en-US" sz="1200" dirty="0"/>
              <a:t>, </a:t>
            </a:r>
            <a:r>
              <a:rPr lang="en-US" sz="1200" dirty="0" err="1"/>
              <a:t>menghapus</a:t>
            </a:r>
            <a:r>
              <a:rPr lang="en-US" sz="1200" dirty="0"/>
              <a:t>,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memodifikasi</a:t>
            </a:r>
            <a:r>
              <a:rPr lang="en-US" sz="1200" dirty="0"/>
              <a:t> </a:t>
            </a:r>
            <a:r>
              <a:rPr lang="en-US" sz="1200" dirty="0" err="1"/>
              <a:t>ukuran-ukuran</a:t>
            </a:r>
            <a:r>
              <a:rPr lang="en-US" sz="1200" dirty="0"/>
              <a:t> </a:t>
            </a:r>
            <a:r>
              <a:rPr lang="en-US" sz="1200" dirty="0" err="1"/>
              <a:t>finansial</a:t>
            </a:r>
            <a:r>
              <a:rPr lang="en-US" sz="1200" dirty="0"/>
              <a:t> </a:t>
            </a:r>
            <a:r>
              <a:rPr lang="en-US" sz="1200" dirty="0" err="1"/>
              <a:t>tradisional</a:t>
            </a:r>
            <a:r>
              <a:rPr lang="en-US" sz="1200" dirty="0"/>
              <a:t> </a:t>
            </a:r>
            <a:r>
              <a:rPr lang="en-US" sz="1200" dirty="0" err="1"/>
              <a:t>aat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 </a:t>
            </a:r>
            <a:r>
              <a:rPr lang="en-US" sz="1200" dirty="0" err="1"/>
              <a:t>muncul</a:t>
            </a:r>
            <a:r>
              <a:rPr lang="en-US" sz="1200" dirty="0"/>
              <a:t>.</a:t>
            </a:r>
          </a:p>
          <a:p>
            <a:pPr marL="228600" lvl="0" indent="-228600" algn="just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1200" dirty="0" err="1"/>
              <a:t>ketidakpuasan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ukuran-ukuran</a:t>
            </a:r>
            <a:r>
              <a:rPr lang="en-US" sz="1200" dirty="0"/>
              <a:t> </a:t>
            </a:r>
            <a:r>
              <a:rPr lang="en-US" sz="1200" dirty="0" err="1"/>
              <a:t>finansial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utilitas</a:t>
            </a:r>
            <a:r>
              <a:rPr lang="en-US" sz="1200" dirty="0"/>
              <a:t> </a:t>
            </a:r>
            <a:r>
              <a:rPr lang="en-US" sz="1200" dirty="0" err="1"/>
              <a:t>pabrik</a:t>
            </a:r>
            <a:r>
              <a:rPr lang="en-US" sz="1200" dirty="0"/>
              <a:t>.</a:t>
            </a:r>
          </a:p>
          <a:p>
            <a:pPr marL="228600" lvl="0" indent="-228600" algn="just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1200" dirty="0" err="1"/>
              <a:t>ketidak</a:t>
            </a:r>
            <a:r>
              <a:rPr lang="en-US" sz="1200" dirty="0"/>
              <a:t> </a:t>
            </a:r>
            <a:r>
              <a:rPr lang="en-US" sz="1200" dirty="0" err="1"/>
              <a:t>puasan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efisiensi</a:t>
            </a:r>
            <a:r>
              <a:rPr lang="en-US" sz="1200" dirty="0"/>
              <a:t> </a:t>
            </a:r>
            <a:r>
              <a:rPr lang="en-US" sz="1200" dirty="0" err="1"/>
              <a:t>pemrosesan</a:t>
            </a:r>
            <a:r>
              <a:rPr lang="en-US" sz="1200" dirty="0"/>
              <a:t> </a:t>
            </a:r>
            <a:r>
              <a:rPr lang="en-US" sz="1200" dirty="0" err="1"/>
              <a:t>ukuran-ukuan</a:t>
            </a:r>
            <a:r>
              <a:rPr lang="en-US" sz="1200" dirty="0"/>
              <a:t> </a:t>
            </a:r>
            <a:r>
              <a:rPr lang="en-US" sz="1200" dirty="0" err="1"/>
              <a:t>finansial</a:t>
            </a:r>
            <a:r>
              <a:rPr lang="en-US" sz="1200" dirty="0"/>
              <a:t>.</a:t>
            </a:r>
            <a:endParaRPr lang="en-US" sz="12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150000"/>
              </a:lnSpc>
              <a:buClr>
                <a:schemeClr val="tx1"/>
              </a:buClr>
              <a:buNone/>
            </a:pPr>
            <a:r>
              <a:rPr lang="en-US" sz="1200" dirty="0" err="1"/>
              <a:t>Ukuran</a:t>
            </a:r>
            <a:r>
              <a:rPr lang="en-US" sz="1200" dirty="0"/>
              <a:t> </a:t>
            </a:r>
            <a:r>
              <a:rPr lang="en-US" sz="1200" dirty="0" err="1"/>
              <a:t>kinerja</a:t>
            </a:r>
            <a:r>
              <a:rPr lang="en-US" sz="1200" dirty="0"/>
              <a:t> non-</a:t>
            </a:r>
            <a:r>
              <a:rPr lang="en-US" sz="1200" dirty="0" err="1"/>
              <a:t>finansial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respons</a:t>
            </a:r>
            <a:r>
              <a:rPr lang="en-US" sz="1200" dirty="0"/>
              <a:t> </a:t>
            </a:r>
            <a:r>
              <a:rPr lang="en-US" sz="1200" dirty="0" err="1"/>
              <a:t>tehadap</a:t>
            </a:r>
            <a:r>
              <a:rPr lang="en-US" sz="1200" dirty="0"/>
              <a:t> </a:t>
            </a:r>
            <a:r>
              <a:rPr lang="en-US" sz="1200" dirty="0" err="1"/>
              <a:t>masalah-masalah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cara</a:t>
            </a:r>
            <a:r>
              <a:rPr lang="en-US" sz="1200" dirty="0"/>
              <a:t> </a:t>
            </a:r>
            <a:r>
              <a:rPr lang="en-US" sz="1200" dirty="0" err="1"/>
              <a:t>menggunakan</a:t>
            </a:r>
            <a:r>
              <a:rPr lang="en-US" sz="1200" dirty="0"/>
              <a:t> data </a:t>
            </a:r>
            <a:r>
              <a:rPr lang="en-US" sz="1200" dirty="0" err="1"/>
              <a:t>fisik</a:t>
            </a:r>
            <a:r>
              <a:rPr lang="en-US" sz="1200" dirty="0"/>
              <a:t> </a:t>
            </a:r>
            <a:r>
              <a:rPr lang="en-US" sz="1200" dirty="0" err="1"/>
              <a:t>sederhana</a:t>
            </a:r>
            <a:r>
              <a:rPr lang="en-US" sz="1200" dirty="0"/>
              <a:t> </a:t>
            </a:r>
            <a:r>
              <a:rPr lang="en-US" sz="1200" dirty="0" err="1"/>
              <a:t>dibandingkan</a:t>
            </a:r>
            <a:r>
              <a:rPr lang="en-US" sz="1200" dirty="0"/>
              <a:t> data </a:t>
            </a:r>
            <a:r>
              <a:rPr lang="en-US" sz="1200" dirty="0" err="1"/>
              <a:t>akuntansi</a:t>
            </a:r>
            <a:r>
              <a:rPr lang="en-US" sz="1200" dirty="0"/>
              <a:t> yang </a:t>
            </a:r>
            <a:r>
              <a:rPr lang="en-US" sz="1200" dirty="0" err="1"/>
              <a:t>telah</a:t>
            </a:r>
            <a:r>
              <a:rPr lang="en-US" sz="1200" dirty="0"/>
              <a:t> </a:t>
            </a:r>
            <a:r>
              <a:rPr lang="en-US" sz="1200" dirty="0" err="1"/>
              <a:t>dialokasikan</a:t>
            </a:r>
            <a:r>
              <a:rPr lang="en-US" sz="1200" dirty="0"/>
              <a:t>,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cara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terhubung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akuntansi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umum</a:t>
            </a:r>
            <a:r>
              <a:rPr lang="en-US" sz="1200" dirty="0"/>
              <a:t>,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cara</a:t>
            </a:r>
            <a:r>
              <a:rPr lang="en-US" sz="1200" dirty="0"/>
              <a:t> </a:t>
            </a:r>
            <a:r>
              <a:rPr lang="en-US" sz="1200" dirty="0" err="1"/>
              <a:t>dipilih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mengukur</a:t>
            </a:r>
            <a:r>
              <a:rPr lang="en-US" sz="1200" dirty="0"/>
              <a:t> </a:t>
            </a:r>
            <a:r>
              <a:rPr lang="en-US" sz="1200" dirty="0" err="1"/>
              <a:t>hanya</a:t>
            </a:r>
            <a:r>
              <a:rPr lang="en-US" sz="1200" dirty="0"/>
              <a:t> </a:t>
            </a:r>
            <a:r>
              <a:rPr lang="en-US" sz="1200" dirty="0" err="1"/>
              <a:t>satu</a:t>
            </a:r>
            <a:r>
              <a:rPr lang="en-US" sz="1200" dirty="0"/>
              <a:t> </a:t>
            </a:r>
            <a:r>
              <a:rPr lang="en-US" sz="1200" dirty="0" err="1"/>
              <a:t>aspek</a:t>
            </a:r>
            <a:r>
              <a:rPr lang="en-US" sz="1200" dirty="0"/>
              <a:t> </a:t>
            </a:r>
            <a:r>
              <a:rPr lang="en-US" sz="1200" dirty="0" err="1"/>
              <a:t>spesifik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kinerja</a:t>
            </a:r>
            <a:r>
              <a:rPr lang="en-US" sz="1200" dirty="0"/>
              <a:t> </a:t>
            </a:r>
            <a:r>
              <a:rPr lang="en-US" sz="1200" dirty="0" err="1"/>
              <a:t>dibandingkan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“</a:t>
            </a:r>
            <a:r>
              <a:rPr lang="en-US" sz="1200" dirty="0" err="1"/>
              <a:t>segalanya</a:t>
            </a:r>
            <a:r>
              <a:rPr lang="en-US" sz="1200" dirty="0"/>
              <a:t>’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semua</a:t>
            </a:r>
            <a:r>
              <a:rPr lang="en-US" sz="1200" dirty="0"/>
              <a:t> </a:t>
            </a:r>
            <a:r>
              <a:rPr lang="en-US" sz="1200" dirty="0" err="1"/>
              <a:t>tujuan</a:t>
            </a:r>
            <a:r>
              <a:rPr lang="en-US" sz="1200" dirty="0"/>
              <a:t>,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cara</a:t>
            </a:r>
            <a:r>
              <a:rPr lang="en-US" sz="1200" dirty="0"/>
              <a:t> </a:t>
            </a:r>
            <a:r>
              <a:rPr lang="en-US" sz="1200" dirty="0" err="1"/>
              <a:t>mengkombinasikan</a:t>
            </a:r>
            <a:r>
              <a:rPr lang="en-US" sz="1200" dirty="0"/>
              <a:t> </a:t>
            </a:r>
            <a:r>
              <a:rPr lang="en-US" sz="1200" dirty="0" err="1"/>
              <a:t>faktor-faktor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.</a:t>
            </a: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352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20000" y="30704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lt1"/>
                </a:solidFill>
              </a:rPr>
              <a:t>Ukuran-Ukuran Kerja Non-Finansial (2)</a:t>
            </a:r>
            <a:endParaRPr sz="32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720000" y="1163498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sz="1200" dirty="0" err="1"/>
              <a:t>Ukuran</a:t>
            </a:r>
            <a:r>
              <a:rPr lang="en-US" sz="1200" dirty="0"/>
              <a:t> </a:t>
            </a:r>
            <a:r>
              <a:rPr lang="en-US" sz="1200" dirty="0" err="1"/>
              <a:t>kinerja</a:t>
            </a:r>
            <a:r>
              <a:rPr lang="en-US" sz="1200" dirty="0"/>
              <a:t> non-</a:t>
            </a:r>
            <a:r>
              <a:rPr lang="en-US" sz="1200" dirty="0" err="1"/>
              <a:t>finansial</a:t>
            </a:r>
            <a:r>
              <a:rPr lang="en-US" sz="1200" dirty="0"/>
              <a:t> lain </a:t>
            </a:r>
            <a:r>
              <a:rPr lang="en-US" sz="1200" dirty="0" err="1"/>
              <a:t>mucul</a:t>
            </a:r>
            <a:r>
              <a:rPr lang="en-US" sz="1200" dirty="0"/>
              <a:t> di </a:t>
            </a:r>
            <a:r>
              <a:rPr lang="en-US" sz="1200" dirty="0" err="1"/>
              <a:t>lingkungan</a:t>
            </a:r>
            <a:r>
              <a:rPr lang="en-US" sz="1200" dirty="0"/>
              <a:t> JIT. Hal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memberikan</a:t>
            </a:r>
            <a:r>
              <a:rPr lang="en-US" sz="1200" dirty="0"/>
              <a:t> </a:t>
            </a:r>
            <a:r>
              <a:rPr lang="en-US" sz="1200" dirty="0" err="1"/>
              <a:t>sinyal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efisiensi</a:t>
            </a:r>
            <a:r>
              <a:rPr lang="en-US" sz="1200" dirty="0"/>
              <a:t> proses </a:t>
            </a:r>
            <a:r>
              <a:rPr lang="en-US" sz="1200" dirty="0" err="1"/>
              <a:t>keseluruhan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mengukur</a:t>
            </a:r>
            <a:r>
              <a:rPr lang="en-US" sz="1200" dirty="0"/>
              <a:t> 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pencapaian</a:t>
            </a:r>
            <a:r>
              <a:rPr lang="en-US" sz="1200" dirty="0"/>
              <a:t> </a:t>
            </a:r>
            <a:r>
              <a:rPr lang="en-US" sz="1200" dirty="0" err="1"/>
              <a:t>pabrik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mencapai</a:t>
            </a:r>
            <a:r>
              <a:rPr lang="en-US" sz="1200" dirty="0"/>
              <a:t> </a:t>
            </a:r>
            <a:r>
              <a:rPr lang="en-US" sz="1200" dirty="0" err="1"/>
              <a:t>kondisi</a:t>
            </a:r>
            <a:r>
              <a:rPr lang="en-US" sz="1200" dirty="0"/>
              <a:t> ideal JIT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persediaan</a:t>
            </a:r>
            <a:r>
              <a:rPr lang="en-US" sz="1200" dirty="0"/>
              <a:t> minimum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maksimum</a:t>
            </a:r>
            <a:r>
              <a:rPr lang="en-US" sz="1200" dirty="0"/>
              <a:t> </a:t>
            </a:r>
            <a:r>
              <a:rPr lang="en-US" sz="1200" dirty="0" err="1"/>
              <a:t>perputaran</a:t>
            </a:r>
            <a:r>
              <a:rPr lang="en-US" sz="1200" dirty="0"/>
              <a:t> </a:t>
            </a:r>
            <a:r>
              <a:rPr lang="en-US" sz="1200" dirty="0" err="1"/>
              <a:t>persediaan</a:t>
            </a:r>
            <a:r>
              <a:rPr lang="en-US" sz="1200" dirty="0"/>
              <a:t>. </a:t>
            </a:r>
            <a:r>
              <a:rPr lang="en-US" sz="1200" dirty="0" err="1"/>
              <a:t>Satu</a:t>
            </a:r>
            <a:r>
              <a:rPr lang="en-US" sz="1200" dirty="0"/>
              <a:t> </a:t>
            </a:r>
            <a:r>
              <a:rPr lang="en-US" sz="1200" dirty="0" err="1"/>
              <a:t>ukuran</a:t>
            </a:r>
            <a:r>
              <a:rPr lang="en-US" sz="1200" dirty="0"/>
              <a:t> </a:t>
            </a:r>
            <a:r>
              <a:rPr lang="en-US" sz="1200" dirty="0" err="1"/>
              <a:t>populer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jenis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efisiensi</a:t>
            </a:r>
            <a:r>
              <a:rPr lang="en-US" sz="1200" dirty="0"/>
              <a:t> </a:t>
            </a:r>
            <a:r>
              <a:rPr lang="en-US" sz="1200" dirty="0" err="1"/>
              <a:t>siklus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waktu</a:t>
            </a:r>
            <a:r>
              <a:rPr lang="en-US" sz="1200" dirty="0"/>
              <a:t> </a:t>
            </a:r>
            <a:r>
              <a:rPr lang="en-US" sz="1200" dirty="0" err="1"/>
              <a:t>pemrosesan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total </a:t>
            </a:r>
            <a:r>
              <a:rPr lang="en-US" sz="1200" dirty="0" err="1"/>
              <a:t>waktu</a:t>
            </a:r>
            <a:r>
              <a:rPr lang="en-US" sz="1200" dirty="0"/>
              <a:t> </a:t>
            </a:r>
            <a:r>
              <a:rPr lang="en-US" sz="1200" dirty="0" err="1"/>
              <a:t>satu</a:t>
            </a:r>
            <a:r>
              <a:rPr lang="en-US" sz="1200" dirty="0"/>
              <a:t> unit </a:t>
            </a:r>
            <a:r>
              <a:rPr lang="en-US" sz="1200" dirty="0" err="1"/>
              <a:t>berada</a:t>
            </a:r>
            <a:r>
              <a:rPr lang="en-US" sz="1200" dirty="0"/>
              <a:t> di </a:t>
            </a:r>
            <a:r>
              <a:rPr lang="en-US" sz="1200" dirty="0" err="1"/>
              <a:t>pabrik</a:t>
            </a:r>
            <a:r>
              <a:rPr lang="en-US" sz="1200" dirty="0"/>
              <a:t>. </a:t>
            </a:r>
            <a:r>
              <a:rPr lang="en-US" sz="1200" dirty="0" err="1"/>
              <a:t>Dihitung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berikut</a:t>
            </a:r>
            <a:r>
              <a:rPr lang="en-US" sz="1200" dirty="0"/>
              <a:t> :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1200" dirty="0" err="1"/>
              <a:t>Waktu</a:t>
            </a:r>
            <a:r>
              <a:rPr lang="en-US" sz="1200" dirty="0"/>
              <a:t>, proses 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1200" dirty="0"/>
              <a:t>[</a:t>
            </a:r>
            <a:r>
              <a:rPr lang="en-US" sz="1200" dirty="0" err="1"/>
              <a:t>Waktu</a:t>
            </a:r>
            <a:r>
              <a:rPr lang="en-US" sz="1200" dirty="0"/>
              <a:t> proses + </a:t>
            </a:r>
            <a:r>
              <a:rPr lang="en-US" sz="1200" dirty="0" err="1"/>
              <a:t>Waktu</a:t>
            </a:r>
            <a:r>
              <a:rPr lang="en-US" sz="1200" dirty="0"/>
              <a:t> </a:t>
            </a:r>
            <a:r>
              <a:rPr lang="en-US" sz="1200" dirty="0" err="1"/>
              <a:t>tunggu</a:t>
            </a:r>
            <a:r>
              <a:rPr lang="en-US" sz="1200" dirty="0"/>
              <a:t> + </a:t>
            </a:r>
            <a:r>
              <a:rPr lang="en-US" sz="1200" dirty="0" err="1"/>
              <a:t>Waktu</a:t>
            </a:r>
            <a:r>
              <a:rPr lang="en-US" sz="1200" dirty="0"/>
              <a:t> </a:t>
            </a:r>
            <a:r>
              <a:rPr lang="en-US" sz="1200" dirty="0" err="1"/>
              <a:t>pindah</a:t>
            </a:r>
            <a:r>
              <a:rPr lang="en-US" sz="1200" dirty="0"/>
              <a:t> + </a:t>
            </a:r>
            <a:r>
              <a:rPr lang="en-US" sz="1200" dirty="0" err="1"/>
              <a:t>Waktu</a:t>
            </a:r>
            <a:r>
              <a:rPr lang="en-US" sz="1200" dirty="0"/>
              <a:t> </a:t>
            </a:r>
            <a:r>
              <a:rPr lang="en-US" sz="1200" dirty="0" err="1"/>
              <a:t>inspeksi</a:t>
            </a:r>
            <a:r>
              <a:rPr lang="en-US" sz="1200" dirty="0"/>
              <a:t>]</a:t>
            </a:r>
          </a:p>
          <a:p>
            <a:pPr marL="0" lvl="0" indent="0" algn="ctr">
              <a:lnSpc>
                <a:spcPct val="150000"/>
              </a:lnSpc>
              <a:buNone/>
            </a:pPr>
            <a:endParaRPr lang="en-US" sz="12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sz="1200" dirty="0" err="1"/>
              <a:t>Hanya</a:t>
            </a:r>
            <a:r>
              <a:rPr lang="en-US" sz="1200" dirty="0"/>
              <a:t> </a:t>
            </a:r>
            <a:r>
              <a:rPr lang="en-US" sz="1200" dirty="0" err="1"/>
              <a:t>waktu</a:t>
            </a:r>
            <a:r>
              <a:rPr lang="en-US" sz="1200" dirty="0"/>
              <a:t> proses </a:t>
            </a:r>
            <a:r>
              <a:rPr lang="en-US" sz="1200" dirty="0" err="1"/>
              <a:t>menambah</a:t>
            </a:r>
            <a:r>
              <a:rPr lang="en-US" sz="1200" dirty="0"/>
              <a:t> </a:t>
            </a:r>
            <a:r>
              <a:rPr lang="en-US" sz="1200" dirty="0" err="1"/>
              <a:t>nilai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, </a:t>
            </a:r>
            <a:r>
              <a:rPr lang="en-US" sz="1200" dirty="0" err="1"/>
              <a:t>jadi</a:t>
            </a:r>
            <a:r>
              <a:rPr lang="en-US" sz="1200" dirty="0"/>
              <a:t> yang </a:t>
            </a:r>
            <a:r>
              <a:rPr lang="en-US" sz="1200" dirty="0" err="1"/>
              <a:t>diinginkan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waktu</a:t>
            </a:r>
            <a:r>
              <a:rPr lang="en-US" sz="1200" dirty="0"/>
              <a:t> proses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sebesar</a:t>
            </a:r>
            <a:r>
              <a:rPr lang="en-US" sz="1200" dirty="0"/>
              <a:t> </a:t>
            </a:r>
            <a:r>
              <a:rPr lang="en-US" sz="1200" dirty="0" err="1"/>
              <a:t>mungkin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total </a:t>
            </a:r>
            <a:r>
              <a:rPr lang="en-US" sz="1200" dirty="0" err="1"/>
              <a:t>waktu</a:t>
            </a:r>
            <a:r>
              <a:rPr lang="en-US" sz="1200" dirty="0"/>
              <a:t>. </a:t>
            </a:r>
            <a:r>
              <a:rPr lang="en-US" sz="1200" dirty="0" err="1"/>
              <a:t>Sayangnya</a:t>
            </a:r>
            <a:r>
              <a:rPr lang="en-US" sz="1200" dirty="0"/>
              <a:t> </a:t>
            </a:r>
            <a:r>
              <a:rPr lang="en-US" sz="1200" dirty="0" err="1"/>
              <a:t>efisiensi</a:t>
            </a:r>
            <a:r>
              <a:rPr lang="en-US" sz="1200" dirty="0"/>
              <a:t> </a:t>
            </a:r>
            <a:r>
              <a:rPr lang="en-US" sz="1200" dirty="0" err="1"/>
              <a:t>siklus</a:t>
            </a:r>
            <a:r>
              <a:rPr lang="en-US" sz="1200" dirty="0"/>
              <a:t> </a:t>
            </a:r>
            <a:r>
              <a:rPr lang="en-US" sz="1200" dirty="0" err="1"/>
              <a:t>umumnya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kecil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1,0;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serendah</a:t>
            </a:r>
            <a:r>
              <a:rPr lang="en-US" sz="1200" dirty="0"/>
              <a:t> 0,01 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terjadi</a:t>
            </a:r>
            <a:r>
              <a:rPr lang="en-US" sz="1200" dirty="0"/>
              <a:t>.</a:t>
            </a:r>
            <a:endParaRPr sz="1200" dirty="0">
              <a:solidFill>
                <a:schemeClr val="dk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286000" y="2914650"/>
            <a:ext cx="45243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127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3" name="Google Shape;2643;p67"/>
          <p:cNvGrpSpPr/>
          <p:nvPr/>
        </p:nvGrpSpPr>
        <p:grpSpPr>
          <a:xfrm>
            <a:off x="1545138" y="648300"/>
            <a:ext cx="6053725" cy="3846900"/>
            <a:chOff x="1547350" y="647550"/>
            <a:chExt cx="6053725" cy="3846900"/>
          </a:xfrm>
        </p:grpSpPr>
        <p:sp>
          <p:nvSpPr>
            <p:cNvPr id="2644" name="Google Shape;2644;p67"/>
            <p:cNvSpPr/>
            <p:nvPr/>
          </p:nvSpPr>
          <p:spPr>
            <a:xfrm>
              <a:off x="1547350" y="650550"/>
              <a:ext cx="6049200" cy="3842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67"/>
            <p:cNvSpPr/>
            <p:nvPr/>
          </p:nvSpPr>
          <p:spPr>
            <a:xfrm>
              <a:off x="1551875" y="650550"/>
              <a:ext cx="6049200" cy="42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67"/>
            <p:cNvSpPr/>
            <p:nvPr/>
          </p:nvSpPr>
          <p:spPr>
            <a:xfrm>
              <a:off x="1551875" y="4066050"/>
              <a:ext cx="6049200" cy="42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67"/>
            <p:cNvSpPr/>
            <p:nvPr/>
          </p:nvSpPr>
          <p:spPr>
            <a:xfrm>
              <a:off x="1551875" y="650550"/>
              <a:ext cx="429900" cy="3842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67"/>
            <p:cNvSpPr/>
            <p:nvPr/>
          </p:nvSpPr>
          <p:spPr>
            <a:xfrm>
              <a:off x="7166650" y="650550"/>
              <a:ext cx="429900" cy="3842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67"/>
            <p:cNvSpPr/>
            <p:nvPr/>
          </p:nvSpPr>
          <p:spPr>
            <a:xfrm>
              <a:off x="2083475" y="744150"/>
              <a:ext cx="4986000" cy="2397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50" name="Google Shape;2650;p67"/>
            <p:cNvGrpSpPr/>
            <p:nvPr/>
          </p:nvGrpSpPr>
          <p:grpSpPr>
            <a:xfrm>
              <a:off x="1551875" y="650550"/>
              <a:ext cx="429875" cy="426900"/>
              <a:chOff x="1551875" y="650550"/>
              <a:chExt cx="429875" cy="426900"/>
            </a:xfrm>
          </p:grpSpPr>
          <p:sp>
            <p:nvSpPr>
              <p:cNvPr id="2651" name="Google Shape;2651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2" name="Google Shape;2652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3" name="Google Shape;2653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4" name="Google Shape;2654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5" name="Google Shape;2655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56" name="Google Shape;2656;p67"/>
            <p:cNvGrpSpPr/>
            <p:nvPr/>
          </p:nvGrpSpPr>
          <p:grpSpPr>
            <a:xfrm>
              <a:off x="7166675" y="650550"/>
              <a:ext cx="429875" cy="426900"/>
              <a:chOff x="1551875" y="650550"/>
              <a:chExt cx="429875" cy="426900"/>
            </a:xfrm>
          </p:grpSpPr>
          <p:sp>
            <p:nvSpPr>
              <p:cNvPr id="2657" name="Google Shape;2657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8" name="Google Shape;2658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2" name="Google Shape;2662;p67"/>
            <p:cNvGrpSpPr/>
            <p:nvPr/>
          </p:nvGrpSpPr>
          <p:grpSpPr>
            <a:xfrm>
              <a:off x="1551875" y="4066050"/>
              <a:ext cx="429875" cy="426900"/>
              <a:chOff x="1551875" y="650550"/>
              <a:chExt cx="429875" cy="426900"/>
            </a:xfrm>
          </p:grpSpPr>
          <p:sp>
            <p:nvSpPr>
              <p:cNvPr id="2663" name="Google Shape;2663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8" name="Google Shape;2668;p67"/>
            <p:cNvGrpSpPr/>
            <p:nvPr/>
          </p:nvGrpSpPr>
          <p:grpSpPr>
            <a:xfrm>
              <a:off x="7166675" y="4066050"/>
              <a:ext cx="429875" cy="426900"/>
              <a:chOff x="1551875" y="650550"/>
              <a:chExt cx="429875" cy="426900"/>
            </a:xfrm>
          </p:grpSpPr>
          <p:sp>
            <p:nvSpPr>
              <p:cNvPr id="2669" name="Google Shape;2669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74" name="Google Shape;2674;p67"/>
            <p:cNvSpPr/>
            <p:nvPr/>
          </p:nvSpPr>
          <p:spPr>
            <a:xfrm>
              <a:off x="4498525" y="647550"/>
              <a:ext cx="156000" cy="429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75" name="Google Shape;2675;p67"/>
            <p:cNvGrpSpPr/>
            <p:nvPr/>
          </p:nvGrpSpPr>
          <p:grpSpPr>
            <a:xfrm>
              <a:off x="1981775" y="650550"/>
              <a:ext cx="161700" cy="426900"/>
              <a:chOff x="1551875" y="650550"/>
              <a:chExt cx="161700" cy="426900"/>
            </a:xfrm>
          </p:grpSpPr>
          <p:sp>
            <p:nvSpPr>
              <p:cNvPr id="2676" name="Google Shape;2676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7" name="Google Shape;2677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78" name="Google Shape;2678;p67"/>
            <p:cNvGrpSpPr/>
            <p:nvPr/>
          </p:nvGrpSpPr>
          <p:grpSpPr>
            <a:xfrm>
              <a:off x="7009575" y="650550"/>
              <a:ext cx="161700" cy="426900"/>
              <a:chOff x="1551875" y="650550"/>
              <a:chExt cx="161700" cy="426900"/>
            </a:xfrm>
          </p:grpSpPr>
          <p:sp>
            <p:nvSpPr>
              <p:cNvPr id="2679" name="Google Shape;2679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81" name="Google Shape;2681;p67"/>
            <p:cNvSpPr/>
            <p:nvPr/>
          </p:nvSpPr>
          <p:spPr>
            <a:xfrm>
              <a:off x="2083475" y="4161150"/>
              <a:ext cx="4986000" cy="2397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67"/>
            <p:cNvSpPr/>
            <p:nvPr/>
          </p:nvSpPr>
          <p:spPr>
            <a:xfrm>
              <a:off x="4498525" y="4064550"/>
              <a:ext cx="156000" cy="429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83" name="Google Shape;2683;p67"/>
            <p:cNvGrpSpPr/>
            <p:nvPr/>
          </p:nvGrpSpPr>
          <p:grpSpPr>
            <a:xfrm>
              <a:off x="1981775" y="4067550"/>
              <a:ext cx="161700" cy="426900"/>
              <a:chOff x="1551875" y="650550"/>
              <a:chExt cx="161700" cy="426900"/>
            </a:xfrm>
          </p:grpSpPr>
          <p:sp>
            <p:nvSpPr>
              <p:cNvPr id="2684" name="Google Shape;2684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86" name="Google Shape;2686;p67"/>
            <p:cNvGrpSpPr/>
            <p:nvPr/>
          </p:nvGrpSpPr>
          <p:grpSpPr>
            <a:xfrm>
              <a:off x="7009575" y="4067550"/>
              <a:ext cx="161700" cy="426900"/>
              <a:chOff x="1551875" y="650550"/>
              <a:chExt cx="161700" cy="426900"/>
            </a:xfrm>
          </p:grpSpPr>
          <p:sp>
            <p:nvSpPr>
              <p:cNvPr id="2687" name="Google Shape;2687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9" name="Google Shape;2689;p67"/>
          <p:cNvSpPr txBox="1">
            <a:spLocks noGrp="1"/>
          </p:cNvSpPr>
          <p:nvPr>
            <p:ph type="title"/>
          </p:nvPr>
        </p:nvSpPr>
        <p:spPr>
          <a:xfrm>
            <a:off x="2060413" y="536782"/>
            <a:ext cx="4965437" cy="5554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Klasifikasi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endParaRPr sz="2800" dirty="0"/>
          </a:p>
        </p:txBody>
      </p:sp>
      <p:sp>
        <p:nvSpPr>
          <p:cNvPr id="2690" name="Google Shape;2690;p67"/>
          <p:cNvSpPr txBox="1">
            <a:spLocks noGrp="1"/>
          </p:cNvSpPr>
          <p:nvPr>
            <p:ph type="subTitle" idx="1"/>
          </p:nvPr>
        </p:nvSpPr>
        <p:spPr>
          <a:xfrm>
            <a:off x="1979538" y="1203735"/>
            <a:ext cx="5087725" cy="26049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</a:pPr>
            <a:r>
              <a:rPr lang="en-US" sz="1200" dirty="0" err="1"/>
              <a:t>Klasifikasi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sangat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 </a:t>
            </a:r>
            <a:r>
              <a:rPr lang="en-US" sz="1200" dirty="0" err="1"/>
              <a:t>guna</a:t>
            </a:r>
            <a:r>
              <a:rPr lang="en-US" sz="1200" dirty="0"/>
              <a:t> </a:t>
            </a:r>
            <a:r>
              <a:rPr lang="en-US" sz="1200" dirty="0" err="1"/>
              <a:t>membuat</a:t>
            </a:r>
            <a:r>
              <a:rPr lang="en-US" sz="1200" dirty="0"/>
              <a:t> </a:t>
            </a:r>
            <a:r>
              <a:rPr lang="en-US" sz="1200" dirty="0" err="1"/>
              <a:t>ikhtisar</a:t>
            </a:r>
            <a:r>
              <a:rPr lang="en-US" sz="1200" dirty="0"/>
              <a:t> yang </a:t>
            </a:r>
            <a:r>
              <a:rPr lang="en-US" sz="1200" dirty="0" err="1"/>
              <a:t>berarti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data </a:t>
            </a:r>
            <a:r>
              <a:rPr lang="en-US" sz="1200" dirty="0" err="1"/>
              <a:t>biaya</a:t>
            </a:r>
            <a:r>
              <a:rPr lang="en-US" sz="1200" dirty="0"/>
              <a:t>. </a:t>
            </a:r>
            <a:r>
              <a:rPr lang="en-US" sz="1200" dirty="0" err="1"/>
              <a:t>Klasifikasi</a:t>
            </a:r>
            <a:r>
              <a:rPr lang="en-US" sz="1200" dirty="0"/>
              <a:t> yang paling </a:t>
            </a:r>
            <a:r>
              <a:rPr lang="en-US" sz="1200" dirty="0" err="1"/>
              <a:t>umum</a:t>
            </a:r>
            <a:r>
              <a:rPr lang="en-US" sz="1200" dirty="0"/>
              <a:t> </a:t>
            </a:r>
            <a:r>
              <a:rPr lang="en-US" sz="1200" dirty="0" err="1"/>
              <a:t>digunakan</a:t>
            </a:r>
            <a:r>
              <a:rPr lang="en-US" sz="1200" dirty="0"/>
              <a:t> </a:t>
            </a:r>
            <a:r>
              <a:rPr lang="en-US" sz="1200" dirty="0" err="1"/>
              <a:t>didasarkan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hubungan</a:t>
            </a:r>
            <a:r>
              <a:rPr lang="en-US" sz="1200" dirty="0"/>
              <a:t> </a:t>
            </a:r>
            <a:r>
              <a:rPr lang="en-US" sz="1200" dirty="0" err="1"/>
              <a:t>antara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berikut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.</a:t>
            </a:r>
          </a:p>
          <a:p>
            <a:pPr marL="228600" indent="-228600" algn="just">
              <a:lnSpc>
                <a:spcPct val="150000"/>
              </a:lnSpc>
              <a:buSzPct val="100000"/>
              <a:buFont typeface="+mj-lt"/>
              <a:buAutoNum type="arabicPeriod"/>
            </a:pPr>
            <a:r>
              <a:rPr lang="en-US" sz="1200" dirty="0" err="1"/>
              <a:t>Produk</a:t>
            </a:r>
            <a:r>
              <a:rPr lang="en-US" sz="1200" dirty="0"/>
              <a:t> (</a:t>
            </a:r>
            <a:r>
              <a:rPr lang="en-US" sz="1200" dirty="0" err="1"/>
              <a:t>satu</a:t>
            </a:r>
            <a:r>
              <a:rPr lang="en-US" sz="1200" dirty="0"/>
              <a:t> lot, batch, </a:t>
            </a:r>
            <a:r>
              <a:rPr lang="en-US" sz="1200" dirty="0" err="1"/>
              <a:t>atau</a:t>
            </a:r>
            <a:r>
              <a:rPr lang="en-US" sz="1200" dirty="0"/>
              <a:t> unit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)</a:t>
            </a:r>
          </a:p>
          <a:p>
            <a:pPr marL="228600" indent="-228600" algn="just">
              <a:lnSpc>
                <a:spcPct val="150000"/>
              </a:lnSpc>
              <a:buSzPct val="100000"/>
              <a:buFont typeface="+mj-lt"/>
              <a:buAutoNum type="arabicPeriod"/>
            </a:pPr>
            <a:r>
              <a:rPr lang="en-US" sz="1200" dirty="0"/>
              <a:t>Volume </a:t>
            </a:r>
            <a:r>
              <a:rPr lang="en-US" sz="1200" dirty="0" err="1"/>
              <a:t>produksi</a:t>
            </a:r>
            <a:endParaRPr lang="en-US" sz="1200" dirty="0"/>
          </a:p>
          <a:p>
            <a:pPr marL="228600" indent="-228600" algn="just">
              <a:lnSpc>
                <a:spcPct val="150000"/>
              </a:lnSpc>
              <a:buSzPct val="100000"/>
              <a:buFont typeface="+mj-lt"/>
              <a:buAutoNum type="arabicPeriod"/>
            </a:pPr>
            <a:r>
              <a:rPr lang="en-US" sz="1200" dirty="0" err="1"/>
              <a:t>Departemen</a:t>
            </a:r>
            <a:r>
              <a:rPr lang="en-US" sz="1200" dirty="0"/>
              <a:t>, proses, </a:t>
            </a:r>
            <a:r>
              <a:rPr lang="en-US" sz="1200" dirty="0" err="1"/>
              <a:t>pusat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/ Cost Center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divisi</a:t>
            </a:r>
            <a:r>
              <a:rPr lang="en-US" sz="1200" dirty="0"/>
              <a:t> lain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endParaRPr lang="en-US" sz="1200" dirty="0"/>
          </a:p>
          <a:p>
            <a:pPr marL="228600" indent="-228600" algn="just">
              <a:lnSpc>
                <a:spcPct val="150000"/>
              </a:lnSpc>
              <a:buSzPct val="100000"/>
              <a:buFont typeface="+mj-lt"/>
              <a:buAutoNum type="arabicPeriod"/>
            </a:pPr>
            <a:r>
              <a:rPr lang="en-US" sz="1200" dirty="0" err="1"/>
              <a:t>Periode</a:t>
            </a:r>
            <a:r>
              <a:rPr lang="en-US" sz="1200" dirty="0"/>
              <a:t> </a:t>
            </a:r>
            <a:r>
              <a:rPr lang="en-US" sz="1200" dirty="0" err="1"/>
              <a:t>akuntansi</a:t>
            </a:r>
            <a:endParaRPr lang="en-US" sz="1200" dirty="0"/>
          </a:p>
          <a:p>
            <a:pPr marL="228600" indent="-228600" algn="just">
              <a:lnSpc>
                <a:spcPct val="150000"/>
              </a:lnSpc>
              <a:buSzPct val="100000"/>
              <a:buFont typeface="+mj-lt"/>
              <a:buAutoNum type="arabicPeriod"/>
            </a:pP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, </a:t>
            </a:r>
            <a:r>
              <a:rPr lang="en-US" sz="1200" dirty="0" err="1"/>
              <a:t>tindakan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evaluasi</a:t>
            </a:r>
            <a:endParaRPr lang="en-US" sz="1200" dirty="0"/>
          </a:p>
          <a:p>
            <a:pPr marL="0" lvl="0" indent="0" algn="just"/>
            <a:endParaRPr sz="1200" dirty="0"/>
          </a:p>
        </p:txBody>
      </p:sp>
      <p:grpSp>
        <p:nvGrpSpPr>
          <p:cNvPr id="59" name="Google Shape;1246;p48"/>
          <p:cNvGrpSpPr/>
          <p:nvPr/>
        </p:nvGrpSpPr>
        <p:grpSpPr>
          <a:xfrm>
            <a:off x="157095" y="213785"/>
            <a:ext cx="887222" cy="715864"/>
            <a:chOff x="-3121225" y="6503950"/>
            <a:chExt cx="854577" cy="689525"/>
          </a:xfrm>
        </p:grpSpPr>
        <p:sp>
          <p:nvSpPr>
            <p:cNvPr id="60" name="Google Shape;1247;p48"/>
            <p:cNvSpPr/>
            <p:nvPr/>
          </p:nvSpPr>
          <p:spPr>
            <a:xfrm>
              <a:off x="-2452498" y="6560218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48;p48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49;p48"/>
            <p:cNvSpPr/>
            <p:nvPr/>
          </p:nvSpPr>
          <p:spPr>
            <a:xfrm>
              <a:off x="-2546078" y="6885316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50;p48"/>
            <p:cNvSpPr/>
            <p:nvPr/>
          </p:nvSpPr>
          <p:spPr>
            <a:xfrm>
              <a:off x="-2986737" y="70409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51;p48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52;p48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1239;p48"/>
          <p:cNvGrpSpPr/>
          <p:nvPr/>
        </p:nvGrpSpPr>
        <p:grpSpPr>
          <a:xfrm flipH="1">
            <a:off x="8097016" y="4280250"/>
            <a:ext cx="760222" cy="633172"/>
            <a:chOff x="-3121225" y="6431100"/>
            <a:chExt cx="732250" cy="609875"/>
          </a:xfrm>
        </p:grpSpPr>
        <p:sp>
          <p:nvSpPr>
            <p:cNvPr id="67" name="Google Shape;1240;p48"/>
            <p:cNvSpPr/>
            <p:nvPr/>
          </p:nvSpPr>
          <p:spPr>
            <a:xfrm>
              <a:off x="-2574825" y="6431100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41;p48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42;p48"/>
            <p:cNvSpPr/>
            <p:nvPr/>
          </p:nvSpPr>
          <p:spPr>
            <a:xfrm>
              <a:off x="-2654800" y="6623950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43;p48"/>
            <p:cNvSpPr/>
            <p:nvPr/>
          </p:nvSpPr>
          <p:spPr>
            <a:xfrm>
              <a:off x="-2663750" y="68884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44;p48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45;p48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" name="Google Shape;1253;p48"/>
          <p:cNvGrpSpPr/>
          <p:nvPr/>
        </p:nvGrpSpPr>
        <p:grpSpPr>
          <a:xfrm>
            <a:off x="884612" y="599171"/>
            <a:ext cx="941546" cy="1020087"/>
            <a:chOff x="158330" y="3449714"/>
            <a:chExt cx="1158603" cy="1020597"/>
          </a:xfrm>
        </p:grpSpPr>
        <p:sp>
          <p:nvSpPr>
            <p:cNvPr id="74" name="Google Shape;1254;p48"/>
            <p:cNvSpPr/>
            <p:nvPr/>
          </p:nvSpPr>
          <p:spPr>
            <a:xfrm rot="-1415983">
              <a:off x="289971" y="3612544"/>
              <a:ext cx="926594" cy="694940"/>
            </a:xfrm>
            <a:custGeom>
              <a:avLst/>
              <a:gdLst/>
              <a:ahLst/>
              <a:cxnLst/>
              <a:rect l="l" t="t" r="r" b="b"/>
              <a:pathLst>
                <a:path w="20563" h="15481" extrusionOk="0">
                  <a:moveTo>
                    <a:pt x="4877" y="162"/>
                  </a:moveTo>
                  <a:cubicBezTo>
                    <a:pt x="2857" y="162"/>
                    <a:pt x="892" y="440"/>
                    <a:pt x="251" y="1823"/>
                  </a:cubicBezTo>
                  <a:cubicBezTo>
                    <a:pt x="0" y="2335"/>
                    <a:pt x="0" y="2727"/>
                    <a:pt x="179" y="3013"/>
                  </a:cubicBezTo>
                  <a:cubicBezTo>
                    <a:pt x="72" y="7597"/>
                    <a:pt x="3584" y="10097"/>
                    <a:pt x="7466" y="10871"/>
                  </a:cubicBezTo>
                  <a:cubicBezTo>
                    <a:pt x="6597" y="11860"/>
                    <a:pt x="4953" y="13788"/>
                    <a:pt x="4144" y="14931"/>
                  </a:cubicBezTo>
                  <a:cubicBezTo>
                    <a:pt x="6029" y="15286"/>
                    <a:pt x="8132" y="15481"/>
                    <a:pt x="10231" y="15481"/>
                  </a:cubicBezTo>
                  <a:cubicBezTo>
                    <a:pt x="12213" y="15481"/>
                    <a:pt x="14191" y="15307"/>
                    <a:pt x="15979" y="14931"/>
                  </a:cubicBezTo>
                  <a:cubicBezTo>
                    <a:pt x="14943" y="13455"/>
                    <a:pt x="13633" y="11824"/>
                    <a:pt x="12883" y="10907"/>
                  </a:cubicBezTo>
                  <a:cubicBezTo>
                    <a:pt x="16907" y="10216"/>
                    <a:pt x="19955" y="7776"/>
                    <a:pt x="19955" y="2858"/>
                  </a:cubicBezTo>
                  <a:lnTo>
                    <a:pt x="19908" y="2858"/>
                  </a:lnTo>
                  <a:cubicBezTo>
                    <a:pt x="19967" y="2763"/>
                    <a:pt x="20015" y="2644"/>
                    <a:pt x="20027" y="2501"/>
                  </a:cubicBezTo>
                  <a:cubicBezTo>
                    <a:pt x="20563" y="1"/>
                    <a:pt x="15050" y="394"/>
                    <a:pt x="13621" y="287"/>
                  </a:cubicBezTo>
                  <a:lnTo>
                    <a:pt x="8633" y="287"/>
                  </a:lnTo>
                  <a:cubicBezTo>
                    <a:pt x="7610" y="287"/>
                    <a:pt x="6231" y="162"/>
                    <a:pt x="4877" y="162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5" name="Google Shape;1255;p48"/>
            <p:cNvGrpSpPr/>
            <p:nvPr/>
          </p:nvGrpSpPr>
          <p:grpSpPr>
            <a:xfrm rot="-1416691">
              <a:off x="257906" y="3611671"/>
              <a:ext cx="954323" cy="696684"/>
              <a:chOff x="-1017700" y="1088050"/>
              <a:chExt cx="530150" cy="387025"/>
            </a:xfrm>
          </p:grpSpPr>
          <p:sp>
            <p:nvSpPr>
              <p:cNvPr id="76" name="Google Shape;1256;p48"/>
              <p:cNvSpPr/>
              <p:nvPr/>
            </p:nvSpPr>
            <p:spPr>
              <a:xfrm>
                <a:off x="-1002825" y="1159500"/>
                <a:ext cx="500100" cy="206900"/>
              </a:xfrm>
              <a:custGeom>
                <a:avLst/>
                <a:gdLst/>
                <a:ahLst/>
                <a:cxnLst/>
                <a:rect l="l" t="t" r="r" b="b"/>
                <a:pathLst>
                  <a:path w="20004" h="8276" extrusionOk="0">
                    <a:moveTo>
                      <a:pt x="227" y="0"/>
                    </a:moveTo>
                    <a:cubicBezTo>
                      <a:pt x="1" y="5751"/>
                      <a:pt x="5406" y="8275"/>
                      <a:pt x="10228" y="8275"/>
                    </a:cubicBezTo>
                    <a:cubicBezTo>
                      <a:pt x="15515" y="8275"/>
                      <a:pt x="20003" y="5965"/>
                      <a:pt x="20003" y="0"/>
                    </a:cubicBezTo>
                    <a:close/>
                  </a:path>
                </a:pathLst>
              </a:custGeom>
              <a:solidFill>
                <a:srgbClr val="0028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1257;p48"/>
              <p:cNvSpPr/>
              <p:nvPr/>
            </p:nvSpPr>
            <p:spPr>
              <a:xfrm>
                <a:off x="-898350" y="1343450"/>
                <a:ext cx="296200" cy="131625"/>
              </a:xfrm>
              <a:custGeom>
                <a:avLst/>
                <a:gdLst/>
                <a:ahLst/>
                <a:cxnLst/>
                <a:rect l="l" t="t" r="r" b="b"/>
                <a:pathLst>
                  <a:path w="11848" h="5265" extrusionOk="0">
                    <a:moveTo>
                      <a:pt x="3918" y="0"/>
                    </a:moveTo>
                    <a:cubicBezTo>
                      <a:pt x="3918" y="0"/>
                      <a:pt x="1168" y="3108"/>
                      <a:pt x="1" y="4715"/>
                    </a:cubicBezTo>
                    <a:cubicBezTo>
                      <a:pt x="1893" y="5070"/>
                      <a:pt x="3995" y="5265"/>
                      <a:pt x="6094" y="5265"/>
                    </a:cubicBezTo>
                    <a:cubicBezTo>
                      <a:pt x="8076" y="5265"/>
                      <a:pt x="10055" y="5091"/>
                      <a:pt x="11848" y="4715"/>
                    </a:cubicBezTo>
                    <a:cubicBezTo>
                      <a:pt x="10324" y="2548"/>
                      <a:pt x="8181" y="0"/>
                      <a:pt x="8181" y="0"/>
                    </a:cubicBezTo>
                    <a:close/>
                  </a:path>
                </a:pathLst>
              </a:custGeom>
              <a:solidFill>
                <a:srgbClr val="0028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258;p48"/>
              <p:cNvSpPr/>
              <p:nvPr/>
            </p:nvSpPr>
            <p:spPr>
              <a:xfrm>
                <a:off x="-1017700" y="1088050"/>
                <a:ext cx="530150" cy="104675"/>
              </a:xfrm>
              <a:custGeom>
                <a:avLst/>
                <a:gdLst/>
                <a:ahLst/>
                <a:cxnLst/>
                <a:rect l="l" t="t" r="r" b="b"/>
                <a:pathLst>
                  <a:path w="21206" h="4187" extrusionOk="0">
                    <a:moveTo>
                      <a:pt x="5520" y="162"/>
                    </a:moveTo>
                    <a:cubicBezTo>
                      <a:pt x="3500" y="162"/>
                      <a:pt x="1535" y="440"/>
                      <a:pt x="894" y="1823"/>
                    </a:cubicBezTo>
                    <a:cubicBezTo>
                      <a:pt x="1" y="3656"/>
                      <a:pt x="2322" y="3740"/>
                      <a:pt x="3572" y="3847"/>
                    </a:cubicBezTo>
                    <a:cubicBezTo>
                      <a:pt x="5330" y="4018"/>
                      <a:pt x="7096" y="4052"/>
                      <a:pt x="8860" y="4052"/>
                    </a:cubicBezTo>
                    <a:cubicBezTo>
                      <a:pt x="10036" y="4052"/>
                      <a:pt x="11211" y="4037"/>
                      <a:pt x="12383" y="4037"/>
                    </a:cubicBezTo>
                    <a:cubicBezTo>
                      <a:pt x="13054" y="4037"/>
                      <a:pt x="14532" y="4187"/>
                      <a:pt x="16058" y="4187"/>
                    </a:cubicBezTo>
                    <a:cubicBezTo>
                      <a:pt x="18188" y="4187"/>
                      <a:pt x="20413" y="3896"/>
                      <a:pt x="20670" y="2501"/>
                    </a:cubicBezTo>
                    <a:cubicBezTo>
                      <a:pt x="21206" y="1"/>
                      <a:pt x="15693" y="394"/>
                      <a:pt x="14264" y="287"/>
                    </a:cubicBezTo>
                    <a:lnTo>
                      <a:pt x="9276" y="287"/>
                    </a:lnTo>
                    <a:cubicBezTo>
                      <a:pt x="8253" y="287"/>
                      <a:pt x="6874" y="162"/>
                      <a:pt x="5520" y="162"/>
                    </a:cubicBezTo>
                    <a:close/>
                  </a:path>
                </a:pathLst>
              </a:custGeom>
              <a:solidFill>
                <a:srgbClr val="3A82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1259;p48"/>
              <p:cNvSpPr/>
              <p:nvPr/>
            </p:nvSpPr>
            <p:spPr>
              <a:xfrm>
                <a:off x="-964125" y="1117225"/>
                <a:ext cx="424200" cy="75350"/>
              </a:xfrm>
              <a:custGeom>
                <a:avLst/>
                <a:gdLst/>
                <a:ahLst/>
                <a:cxnLst/>
                <a:rect l="l" t="t" r="r" b="b"/>
                <a:pathLst>
                  <a:path w="16968" h="3014" extrusionOk="0">
                    <a:moveTo>
                      <a:pt x="4400" y="136"/>
                    </a:moveTo>
                    <a:cubicBezTo>
                      <a:pt x="2787" y="136"/>
                      <a:pt x="1219" y="335"/>
                      <a:pt x="715" y="1322"/>
                    </a:cubicBezTo>
                    <a:cubicBezTo>
                      <a:pt x="1" y="2632"/>
                      <a:pt x="1858" y="2703"/>
                      <a:pt x="2858" y="2763"/>
                    </a:cubicBezTo>
                    <a:cubicBezTo>
                      <a:pt x="4273" y="2892"/>
                      <a:pt x="5683" y="2917"/>
                      <a:pt x="7094" y="2917"/>
                    </a:cubicBezTo>
                    <a:cubicBezTo>
                      <a:pt x="8035" y="2917"/>
                      <a:pt x="8976" y="2906"/>
                      <a:pt x="9919" y="2906"/>
                    </a:cubicBezTo>
                    <a:cubicBezTo>
                      <a:pt x="10451" y="2906"/>
                      <a:pt x="11631" y="3014"/>
                      <a:pt x="12851" y="3014"/>
                    </a:cubicBezTo>
                    <a:cubicBezTo>
                      <a:pt x="14552" y="3014"/>
                      <a:pt x="16330" y="2804"/>
                      <a:pt x="16538" y="1799"/>
                    </a:cubicBezTo>
                    <a:cubicBezTo>
                      <a:pt x="16967" y="1"/>
                      <a:pt x="12550" y="287"/>
                      <a:pt x="11407" y="203"/>
                    </a:cubicBezTo>
                    <a:cubicBezTo>
                      <a:pt x="10121" y="227"/>
                      <a:pt x="8764" y="227"/>
                      <a:pt x="7418" y="227"/>
                    </a:cubicBezTo>
                    <a:cubicBezTo>
                      <a:pt x="6602" y="227"/>
                      <a:pt x="5491" y="136"/>
                      <a:pt x="4400" y="136"/>
                    </a:cubicBezTo>
                    <a:close/>
                  </a:path>
                </a:pathLst>
              </a:custGeom>
              <a:solidFill>
                <a:srgbClr val="F6EF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7" name="Google Shape;1260;p48"/>
          <p:cNvGrpSpPr/>
          <p:nvPr/>
        </p:nvGrpSpPr>
        <p:grpSpPr>
          <a:xfrm>
            <a:off x="7161980" y="4326849"/>
            <a:ext cx="851804" cy="683140"/>
            <a:chOff x="3188574" y="4136376"/>
            <a:chExt cx="1183118" cy="1025095"/>
          </a:xfrm>
        </p:grpSpPr>
        <p:sp>
          <p:nvSpPr>
            <p:cNvPr id="88" name="Google Shape;1261;p48"/>
            <p:cNvSpPr/>
            <p:nvPr/>
          </p:nvSpPr>
          <p:spPr>
            <a:xfrm rot="702022">
              <a:off x="3262189" y="4232867"/>
              <a:ext cx="1035887" cy="832103"/>
            </a:xfrm>
            <a:custGeom>
              <a:avLst/>
              <a:gdLst/>
              <a:ahLst/>
              <a:cxnLst/>
              <a:rect l="l" t="t" r="r" b="b"/>
              <a:pathLst>
                <a:path w="22218" h="17853" extrusionOk="0">
                  <a:moveTo>
                    <a:pt x="10996" y="0"/>
                  </a:moveTo>
                  <a:cubicBezTo>
                    <a:pt x="7202" y="0"/>
                    <a:pt x="3427" y="1423"/>
                    <a:pt x="2442" y="4237"/>
                  </a:cubicBezTo>
                  <a:lnTo>
                    <a:pt x="1132" y="4237"/>
                  </a:lnTo>
                  <a:cubicBezTo>
                    <a:pt x="13" y="4237"/>
                    <a:pt x="1" y="5964"/>
                    <a:pt x="1108" y="5999"/>
                  </a:cubicBezTo>
                  <a:cubicBezTo>
                    <a:pt x="1406" y="10131"/>
                    <a:pt x="4775" y="12429"/>
                    <a:pt x="8502" y="13167"/>
                  </a:cubicBezTo>
                  <a:cubicBezTo>
                    <a:pt x="7621" y="14179"/>
                    <a:pt x="5954" y="16132"/>
                    <a:pt x="5109" y="17298"/>
                  </a:cubicBezTo>
                  <a:cubicBezTo>
                    <a:pt x="7038" y="17655"/>
                    <a:pt x="9183" y="17853"/>
                    <a:pt x="11321" y="17853"/>
                  </a:cubicBezTo>
                  <a:cubicBezTo>
                    <a:pt x="13326" y="17853"/>
                    <a:pt x="15325" y="17679"/>
                    <a:pt x="17134" y="17298"/>
                  </a:cubicBezTo>
                  <a:cubicBezTo>
                    <a:pt x="16074" y="15810"/>
                    <a:pt x="14741" y="14143"/>
                    <a:pt x="13991" y="13215"/>
                  </a:cubicBezTo>
                  <a:cubicBezTo>
                    <a:pt x="17813" y="12548"/>
                    <a:pt x="20765" y="10357"/>
                    <a:pt x="21146" y="5999"/>
                  </a:cubicBezTo>
                  <a:cubicBezTo>
                    <a:pt x="22218" y="5952"/>
                    <a:pt x="22206" y="4237"/>
                    <a:pt x="21087" y="4237"/>
                  </a:cubicBezTo>
                  <a:lnTo>
                    <a:pt x="19646" y="4237"/>
                  </a:lnTo>
                  <a:cubicBezTo>
                    <a:pt x="18549" y="1402"/>
                    <a:pt x="14763" y="0"/>
                    <a:pt x="10996" y="0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64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9" name="Google Shape;1262;p48"/>
            <p:cNvGrpSpPr/>
            <p:nvPr/>
          </p:nvGrpSpPr>
          <p:grpSpPr>
            <a:xfrm rot="703773">
              <a:off x="3262517" y="4232919"/>
              <a:ext cx="1035259" cy="832009"/>
              <a:chOff x="-2793225" y="2000050"/>
              <a:chExt cx="555450" cy="446400"/>
            </a:xfrm>
          </p:grpSpPr>
          <p:sp>
            <p:nvSpPr>
              <p:cNvPr id="90" name="Google Shape;1263;p48"/>
              <p:cNvSpPr/>
              <p:nvPr/>
            </p:nvSpPr>
            <p:spPr>
              <a:xfrm>
                <a:off x="-2738450" y="2000050"/>
                <a:ext cx="444125" cy="143225"/>
              </a:xfrm>
              <a:custGeom>
                <a:avLst/>
                <a:gdLst/>
                <a:ahLst/>
                <a:cxnLst/>
                <a:rect l="l" t="t" r="r" b="b"/>
                <a:pathLst>
                  <a:path w="17765" h="5729" extrusionOk="0">
                    <a:moveTo>
                      <a:pt x="8801" y="0"/>
                    </a:moveTo>
                    <a:cubicBezTo>
                      <a:pt x="4387" y="0"/>
                      <a:pt x="1" y="1926"/>
                      <a:pt x="1" y="5729"/>
                    </a:cubicBezTo>
                    <a:lnTo>
                      <a:pt x="17765" y="5729"/>
                    </a:lnTo>
                    <a:cubicBezTo>
                      <a:pt x="17581" y="1893"/>
                      <a:pt x="13177" y="0"/>
                      <a:pt x="8801" y="0"/>
                    </a:cubicBezTo>
                    <a:close/>
                  </a:path>
                </a:pathLst>
              </a:custGeom>
              <a:solidFill>
                <a:srgbClr val="F6EF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1264;p48"/>
              <p:cNvSpPr/>
              <p:nvPr/>
            </p:nvSpPr>
            <p:spPr>
              <a:xfrm>
                <a:off x="-2772075" y="2125975"/>
                <a:ext cx="508400" cy="210175"/>
              </a:xfrm>
              <a:custGeom>
                <a:avLst/>
                <a:gdLst/>
                <a:ahLst/>
                <a:cxnLst/>
                <a:rect l="l" t="t" r="r" b="b"/>
                <a:pathLst>
                  <a:path w="20336" h="8407" extrusionOk="0">
                    <a:moveTo>
                      <a:pt x="238" y="1"/>
                    </a:moveTo>
                    <a:cubicBezTo>
                      <a:pt x="0" y="5835"/>
                      <a:pt x="5501" y="8407"/>
                      <a:pt x="10406" y="8407"/>
                    </a:cubicBezTo>
                    <a:cubicBezTo>
                      <a:pt x="15776" y="8407"/>
                      <a:pt x="20336" y="6073"/>
                      <a:pt x="20336" y="1"/>
                    </a:cubicBezTo>
                    <a:close/>
                  </a:path>
                </a:pathLst>
              </a:custGeom>
              <a:solidFill>
                <a:srgbClr val="F28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1265;p48"/>
              <p:cNvSpPr/>
              <p:nvPr/>
            </p:nvSpPr>
            <p:spPr>
              <a:xfrm>
                <a:off x="-2665525" y="2312625"/>
                <a:ext cx="300650" cy="133825"/>
              </a:xfrm>
              <a:custGeom>
                <a:avLst/>
                <a:gdLst/>
                <a:ahLst/>
                <a:cxnLst/>
                <a:rect l="l" t="t" r="r" b="b"/>
                <a:pathLst>
                  <a:path w="12026" h="5353" extrusionOk="0">
                    <a:moveTo>
                      <a:pt x="3977" y="0"/>
                    </a:moveTo>
                    <a:cubicBezTo>
                      <a:pt x="3977" y="0"/>
                      <a:pt x="1179" y="3155"/>
                      <a:pt x="1" y="4798"/>
                    </a:cubicBezTo>
                    <a:cubicBezTo>
                      <a:pt x="1930" y="5155"/>
                      <a:pt x="4075" y="5353"/>
                      <a:pt x="6213" y="5353"/>
                    </a:cubicBezTo>
                    <a:cubicBezTo>
                      <a:pt x="8218" y="5353"/>
                      <a:pt x="10217" y="5179"/>
                      <a:pt x="12026" y="4798"/>
                    </a:cubicBezTo>
                    <a:cubicBezTo>
                      <a:pt x="10466" y="2596"/>
                      <a:pt x="8287" y="0"/>
                      <a:pt x="8287" y="0"/>
                    </a:cubicBezTo>
                    <a:close/>
                  </a:path>
                </a:pathLst>
              </a:custGeom>
              <a:solidFill>
                <a:srgbClr val="F28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1266;p48"/>
              <p:cNvSpPr/>
              <p:nvPr/>
            </p:nvSpPr>
            <p:spPr>
              <a:xfrm>
                <a:off x="-2793225" y="2106050"/>
                <a:ext cx="555450" cy="44075"/>
              </a:xfrm>
              <a:custGeom>
                <a:avLst/>
                <a:gdLst/>
                <a:ahLst/>
                <a:cxnLst/>
                <a:rect l="l" t="t" r="r" b="b"/>
                <a:pathLst>
                  <a:path w="22218" h="1763" extrusionOk="0">
                    <a:moveTo>
                      <a:pt x="1132" y="0"/>
                    </a:moveTo>
                    <a:cubicBezTo>
                      <a:pt x="1" y="0"/>
                      <a:pt x="1" y="1762"/>
                      <a:pt x="1132" y="1762"/>
                    </a:cubicBezTo>
                    <a:lnTo>
                      <a:pt x="21087" y="1762"/>
                    </a:lnTo>
                    <a:cubicBezTo>
                      <a:pt x="22218" y="1762"/>
                      <a:pt x="22218" y="0"/>
                      <a:pt x="21087" y="0"/>
                    </a:cubicBezTo>
                    <a:close/>
                  </a:path>
                </a:pathLst>
              </a:custGeom>
              <a:solidFill>
                <a:srgbClr val="F66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31601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590551" y="19274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200" dirty="0" err="1"/>
              <a:t>Biaya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Hubungannya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Produk</a:t>
            </a:r>
            <a:endParaRPr sz="32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590551" y="794021"/>
            <a:ext cx="7991474" cy="40351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sz="1200" dirty="0"/>
              <a:t>Proses </a:t>
            </a:r>
            <a:r>
              <a:rPr lang="en-US" sz="1200" dirty="0" err="1"/>
              <a:t>klasifikasi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dimulai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menghubungkan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tahap</a:t>
            </a:r>
            <a:r>
              <a:rPr lang="en-US" sz="1200" dirty="0"/>
              <a:t> yang </a:t>
            </a:r>
            <a:r>
              <a:rPr lang="en-US" sz="1200" dirty="0" err="1"/>
              <a:t>berbeda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operasi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bisnis.dalam</a:t>
            </a:r>
            <a:r>
              <a:rPr lang="en-US" sz="1200" dirty="0"/>
              <a:t> </a:t>
            </a:r>
            <a:r>
              <a:rPr lang="en-US" sz="1200" dirty="0" err="1"/>
              <a:t>lingkungan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, total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operasi</a:t>
            </a:r>
            <a:r>
              <a:rPr lang="en-US" sz="1200" dirty="0"/>
              <a:t> </a:t>
            </a:r>
            <a:r>
              <a:rPr lang="en-US" sz="1200" dirty="0" err="1"/>
              <a:t>terdiri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dua</a:t>
            </a:r>
            <a:r>
              <a:rPr lang="en-US" sz="1200" dirty="0"/>
              <a:t> </a:t>
            </a:r>
            <a:r>
              <a:rPr lang="en-US" sz="1200" dirty="0" err="1"/>
              <a:t>elemen</a:t>
            </a:r>
            <a:r>
              <a:rPr lang="en-US" sz="1200" dirty="0"/>
              <a:t>: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komersial</a:t>
            </a:r>
            <a:r>
              <a:rPr lang="en-US" sz="1200" dirty="0"/>
              <a:t>.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200" b="1" i="1" dirty="0" err="1"/>
              <a:t>Biaya</a:t>
            </a:r>
            <a:r>
              <a:rPr lang="en-US" sz="1200" b="1" i="1" dirty="0"/>
              <a:t> </a:t>
            </a:r>
            <a:r>
              <a:rPr lang="en-US" sz="1200" b="1" i="1" dirty="0" err="1"/>
              <a:t>manufaktur</a:t>
            </a:r>
            <a:r>
              <a:rPr lang="en-US" sz="1200" b="1" i="1" dirty="0"/>
              <a:t>. </a:t>
            </a:r>
            <a:r>
              <a:rPr lang="en-US" sz="1200" b="1" dirty="0" err="1"/>
              <a:t>Biaya</a:t>
            </a:r>
            <a:r>
              <a:rPr lang="en-US" sz="1200" dirty="0"/>
              <a:t> </a:t>
            </a:r>
            <a:r>
              <a:rPr lang="en-US" sz="1200" b="1" dirty="0" err="1"/>
              <a:t>manufaktur</a:t>
            </a:r>
            <a:r>
              <a:rPr lang="en-US" sz="1200" dirty="0" err="1"/>
              <a:t>-juga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produksi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pabrik-biasanya</a:t>
            </a:r>
            <a:r>
              <a:rPr lang="en-US" sz="1200" dirty="0"/>
              <a:t> </a:t>
            </a:r>
            <a:r>
              <a:rPr lang="en-US" sz="1200" dirty="0" err="1"/>
              <a:t>didefinisikan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jumlah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tiga</a:t>
            </a:r>
            <a:r>
              <a:rPr lang="en-US" sz="1200" dirty="0"/>
              <a:t> </a:t>
            </a:r>
            <a:r>
              <a:rPr lang="en-US" sz="1200" dirty="0" err="1"/>
              <a:t>elemen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: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, </a:t>
            </a:r>
            <a:r>
              <a:rPr lang="en-US" sz="1200" dirty="0" err="1"/>
              <a:t>tenaga</a:t>
            </a:r>
            <a:r>
              <a:rPr lang="en-US" sz="1200" dirty="0"/>
              <a:t> </a:t>
            </a:r>
            <a:r>
              <a:rPr lang="en-US" sz="1200" dirty="0" err="1"/>
              <a:t>kerja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overhead </a:t>
            </a:r>
            <a:r>
              <a:rPr lang="en-US" sz="1200" dirty="0" err="1"/>
              <a:t>pabrik</a:t>
            </a:r>
            <a:r>
              <a:rPr lang="en-US" sz="1200" dirty="0"/>
              <a:t>.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tenaga</a:t>
            </a:r>
            <a:r>
              <a:rPr lang="en-US" sz="1200" dirty="0"/>
              <a:t> </a:t>
            </a:r>
            <a:r>
              <a:rPr lang="en-US" sz="1200" dirty="0" err="1"/>
              <a:t>kerja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, </a:t>
            </a:r>
            <a:r>
              <a:rPr lang="en-US" sz="1200" dirty="0" err="1"/>
              <a:t>keduanya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utama</a:t>
            </a:r>
            <a:r>
              <a:rPr lang="en-US" sz="1200" b="1" dirty="0"/>
              <a:t> </a:t>
            </a:r>
            <a:r>
              <a:rPr lang="en-US" sz="1200" dirty="0"/>
              <a:t>(</a:t>
            </a:r>
            <a:r>
              <a:rPr lang="en-US" sz="1200" i="1" dirty="0"/>
              <a:t>prime cost</a:t>
            </a:r>
            <a:r>
              <a:rPr lang="en-US" sz="1200" dirty="0"/>
              <a:t>). Tenaga </a:t>
            </a:r>
            <a:r>
              <a:rPr lang="en-US" sz="1200" dirty="0" err="1"/>
              <a:t>kerja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overhead </a:t>
            </a:r>
            <a:r>
              <a:rPr lang="en-US" sz="1200" dirty="0" err="1"/>
              <a:t>pabrik</a:t>
            </a:r>
            <a:r>
              <a:rPr lang="en-US" sz="1200" dirty="0"/>
              <a:t>, </a:t>
            </a:r>
            <a:r>
              <a:rPr lang="en-US" sz="1200" dirty="0" err="1"/>
              <a:t>keduanya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i="1" dirty="0" err="1"/>
              <a:t>biaya</a:t>
            </a:r>
            <a:r>
              <a:rPr lang="en-US" sz="1200" i="1" dirty="0"/>
              <a:t> </a:t>
            </a:r>
            <a:r>
              <a:rPr lang="en-US" sz="1200" i="1" dirty="0" err="1"/>
              <a:t>konversi</a:t>
            </a:r>
            <a:r>
              <a:rPr lang="en-US" sz="1200" dirty="0"/>
              <a:t>.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200" b="1" dirty="0" err="1"/>
              <a:t>Bahan</a:t>
            </a:r>
            <a:r>
              <a:rPr lang="en-US" sz="1200" b="1" dirty="0"/>
              <a:t> </a:t>
            </a:r>
            <a:r>
              <a:rPr lang="en-US" sz="1200" b="1" dirty="0" err="1"/>
              <a:t>baku</a:t>
            </a:r>
            <a:r>
              <a:rPr lang="en-US" sz="1200" b="1" dirty="0"/>
              <a:t> </a:t>
            </a:r>
            <a:r>
              <a:rPr lang="en-US" sz="1200" b="1" dirty="0" err="1"/>
              <a:t>langsung</a:t>
            </a:r>
            <a:r>
              <a:rPr lang="en-US" sz="1200" b="1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semua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yang </a:t>
            </a:r>
            <a:r>
              <a:rPr lang="en-US" sz="1200" dirty="0" err="1"/>
              <a:t>membentuk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 integral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dimasukkan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eksplisit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perhitungan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.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200" b="1" dirty="0"/>
              <a:t>Tenaga </a:t>
            </a:r>
            <a:r>
              <a:rPr lang="en-US" sz="1200" b="1" dirty="0" err="1"/>
              <a:t>kerja</a:t>
            </a:r>
            <a:r>
              <a:rPr lang="en-US" sz="1200" b="1" dirty="0"/>
              <a:t> </a:t>
            </a:r>
            <a:r>
              <a:rPr lang="en-US" sz="1200" b="1" dirty="0" err="1"/>
              <a:t>langsung</a:t>
            </a:r>
            <a:r>
              <a:rPr lang="en-US" sz="1200" b="1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tenaga</a:t>
            </a:r>
            <a:r>
              <a:rPr lang="en-US" sz="1200" dirty="0"/>
              <a:t> </a:t>
            </a:r>
            <a:r>
              <a:rPr lang="en-US" sz="1200" dirty="0" err="1"/>
              <a:t>kerja</a:t>
            </a:r>
            <a:r>
              <a:rPr lang="en-US" sz="1200" dirty="0"/>
              <a:t> yang </a:t>
            </a:r>
            <a:r>
              <a:rPr lang="en-US" sz="1200" dirty="0" err="1"/>
              <a:t>melakukan</a:t>
            </a:r>
            <a:r>
              <a:rPr lang="en-US" sz="1200" dirty="0"/>
              <a:t> </a:t>
            </a:r>
            <a:r>
              <a:rPr lang="en-US" sz="1200" dirty="0" err="1"/>
              <a:t>konversi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dibebankan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layak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.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200" b="1" dirty="0"/>
              <a:t>Overhead</a:t>
            </a:r>
            <a:r>
              <a:rPr lang="en-US" sz="1200" dirty="0"/>
              <a:t> </a:t>
            </a:r>
            <a:r>
              <a:rPr lang="en-US" sz="1200" b="1" dirty="0" err="1"/>
              <a:t>pabrik</a:t>
            </a:r>
            <a:r>
              <a:rPr lang="en-US" sz="1200" dirty="0" err="1"/>
              <a:t>-juga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overhead </a:t>
            </a:r>
            <a:r>
              <a:rPr lang="en-US" sz="1200" dirty="0" err="1"/>
              <a:t>manufaktur</a:t>
            </a:r>
            <a:r>
              <a:rPr lang="en-US" sz="1200" dirty="0"/>
              <a:t>,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,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pabrik-terdiri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semua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 yang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ditelusuri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output </a:t>
            </a:r>
            <a:r>
              <a:rPr lang="en-US" sz="1200" dirty="0" err="1"/>
              <a:t>tertentu</a:t>
            </a:r>
            <a:r>
              <a:rPr lang="en-US" sz="1200" dirty="0"/>
              <a:t>. Overhead </a:t>
            </a:r>
            <a:r>
              <a:rPr lang="en-US" sz="1200" dirty="0" err="1"/>
              <a:t>pabrik</a:t>
            </a:r>
            <a:r>
              <a:rPr lang="en-US" sz="1200" dirty="0"/>
              <a:t> </a:t>
            </a:r>
            <a:r>
              <a:rPr lang="en-US" sz="1200" dirty="0" err="1"/>
              <a:t>biasanya</a:t>
            </a:r>
            <a:r>
              <a:rPr lang="en-US" sz="1200" dirty="0"/>
              <a:t> </a:t>
            </a:r>
            <a:r>
              <a:rPr lang="en-US" sz="1200" dirty="0" err="1"/>
              <a:t>memasukkan</a:t>
            </a:r>
            <a:r>
              <a:rPr lang="en-US" sz="1200" dirty="0"/>
              <a:t> </a:t>
            </a:r>
            <a:r>
              <a:rPr lang="en-US" sz="1200" dirty="0" err="1"/>
              <a:t>semua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 </a:t>
            </a:r>
            <a:r>
              <a:rPr lang="en-US" sz="1200" dirty="0" err="1"/>
              <a:t>kecuali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tenaga</a:t>
            </a:r>
            <a:r>
              <a:rPr lang="en-US" sz="1200" dirty="0"/>
              <a:t> </a:t>
            </a:r>
            <a:r>
              <a:rPr lang="en-US" sz="1200" dirty="0" err="1"/>
              <a:t>kerja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.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200" b="1" dirty="0" err="1"/>
              <a:t>Bahan</a:t>
            </a:r>
            <a:r>
              <a:rPr lang="en-US" sz="1200" b="1" dirty="0"/>
              <a:t> </a:t>
            </a:r>
            <a:r>
              <a:rPr lang="en-US" sz="1200" b="1" dirty="0" err="1"/>
              <a:t>baku</a:t>
            </a:r>
            <a:r>
              <a:rPr lang="en-US" sz="1200" b="1" dirty="0"/>
              <a:t> </a:t>
            </a:r>
            <a:r>
              <a:rPr lang="en-US" sz="1200" b="1" dirty="0" err="1"/>
              <a:t>tidak</a:t>
            </a:r>
            <a:r>
              <a:rPr lang="en-US" sz="1200" b="1" dirty="0"/>
              <a:t> </a:t>
            </a:r>
            <a:r>
              <a:rPr lang="en-US" sz="1200" b="1" dirty="0" err="1"/>
              <a:t>langsung</a:t>
            </a:r>
            <a:r>
              <a:rPr lang="en-US" sz="1200" b="1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yang </a:t>
            </a:r>
            <a:r>
              <a:rPr lang="en-US" sz="1200" dirty="0" err="1"/>
              <a:t>diperlukan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penyelesaian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 </a:t>
            </a:r>
            <a:r>
              <a:rPr lang="en-US" sz="1200" dirty="0" err="1"/>
              <a:t>tetapi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diklasifikasikan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karena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.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200" b="1" dirty="0"/>
              <a:t>Tenaga </a:t>
            </a:r>
            <a:r>
              <a:rPr lang="en-US" sz="1200" b="1" dirty="0" err="1"/>
              <a:t>kerja</a:t>
            </a:r>
            <a:r>
              <a:rPr lang="en-US" sz="1200" b="1" dirty="0"/>
              <a:t> </a:t>
            </a:r>
            <a:r>
              <a:rPr lang="en-US" sz="1200" b="1" dirty="0" err="1"/>
              <a:t>tidak</a:t>
            </a:r>
            <a:r>
              <a:rPr lang="en-US" sz="1200" b="1" dirty="0"/>
              <a:t> </a:t>
            </a:r>
            <a:r>
              <a:rPr lang="en-US" sz="1200" b="1" dirty="0" err="1"/>
              <a:t>langsung</a:t>
            </a:r>
            <a:r>
              <a:rPr lang="en-US" sz="1200" b="1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tenaga</a:t>
            </a:r>
            <a:r>
              <a:rPr lang="en-US" sz="1200" dirty="0"/>
              <a:t> </a:t>
            </a:r>
            <a:r>
              <a:rPr lang="en-US" sz="1200" dirty="0" err="1"/>
              <a:t>kerja</a:t>
            </a:r>
            <a:r>
              <a:rPr lang="en-US" sz="1200" dirty="0"/>
              <a:t> yang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ditelusuri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konstruksi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komposisi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.</a:t>
            </a: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988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20000" y="30704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200" dirty="0" err="1"/>
              <a:t>Biaya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Hubungannya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Produk</a:t>
            </a:r>
            <a:r>
              <a:rPr lang="en-US" sz="3200" dirty="0"/>
              <a:t> (2)</a:t>
            </a:r>
            <a:endParaRPr sz="32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720000" y="1018903"/>
            <a:ext cx="7518309" cy="35609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1200" b="1" i="1" dirty="0"/>
              <a:t>Beban</a:t>
            </a:r>
            <a:r>
              <a:rPr lang="en-US" sz="1200" b="1" dirty="0"/>
              <a:t> </a:t>
            </a:r>
            <a:r>
              <a:rPr lang="en-US" sz="1200" b="1" i="1" dirty="0" err="1"/>
              <a:t>Komersial</a:t>
            </a:r>
            <a:r>
              <a:rPr lang="en-US" sz="1200" b="1" dirty="0"/>
              <a:t>-Beban </a:t>
            </a:r>
            <a:r>
              <a:rPr lang="en-US" sz="1200" b="1" dirty="0" err="1"/>
              <a:t>Komersial</a:t>
            </a:r>
            <a:r>
              <a:rPr lang="en-US" sz="1200" b="1" dirty="0"/>
              <a:t> </a:t>
            </a:r>
            <a:r>
              <a:rPr lang="en-US" sz="1200" dirty="0" err="1"/>
              <a:t>terdiri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dua</a:t>
            </a:r>
            <a:r>
              <a:rPr lang="en-US" sz="1200" dirty="0"/>
              <a:t> </a:t>
            </a:r>
            <a:r>
              <a:rPr lang="en-US" sz="1200" dirty="0" err="1"/>
              <a:t>klasifikasi</a:t>
            </a:r>
            <a:r>
              <a:rPr lang="en-US" sz="1200" dirty="0"/>
              <a:t> </a:t>
            </a:r>
            <a:r>
              <a:rPr lang="en-US" sz="1200" dirty="0" err="1"/>
              <a:t>besar</a:t>
            </a:r>
            <a:r>
              <a:rPr lang="en-US" sz="1200" dirty="0"/>
              <a:t>: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pemasaran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administratif</a:t>
            </a:r>
            <a:r>
              <a:rPr lang="en-US" sz="1200" dirty="0"/>
              <a:t> (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umum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administratif</a:t>
            </a:r>
            <a:r>
              <a:rPr lang="en-US" sz="1200" dirty="0"/>
              <a:t>). </a:t>
            </a:r>
          </a:p>
          <a:p>
            <a:pPr marL="0" lv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1200" b="1" dirty="0"/>
              <a:t>Beban </a:t>
            </a:r>
            <a:r>
              <a:rPr lang="en-US" sz="1200" b="1" dirty="0" err="1"/>
              <a:t>pemasaran</a:t>
            </a:r>
            <a:r>
              <a:rPr lang="en-US" sz="1200" b="1" dirty="0"/>
              <a:t> </a:t>
            </a:r>
            <a:r>
              <a:rPr lang="en-US" sz="1200" dirty="0" err="1"/>
              <a:t>mulai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titik</a:t>
            </a:r>
            <a:r>
              <a:rPr lang="en-US" sz="1200" dirty="0"/>
              <a:t> di mana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 </a:t>
            </a:r>
            <a:r>
              <a:rPr lang="en-US" sz="1200" dirty="0" err="1"/>
              <a:t>berakhir</a:t>
            </a:r>
            <a:r>
              <a:rPr lang="en-US" sz="1200" dirty="0"/>
              <a:t>. </a:t>
            </a:r>
            <a:r>
              <a:rPr lang="en-US" sz="1200" dirty="0" err="1"/>
              <a:t>Yaitu</a:t>
            </a:r>
            <a:r>
              <a:rPr lang="en-US" sz="1200" dirty="0"/>
              <a:t>, </a:t>
            </a:r>
            <a:r>
              <a:rPr lang="en-US" sz="1200" dirty="0" err="1"/>
              <a:t>ketika</a:t>
            </a:r>
            <a:r>
              <a:rPr lang="en-US" sz="1200" dirty="0"/>
              <a:t> proses </a:t>
            </a:r>
            <a:r>
              <a:rPr lang="en-US" sz="1200" dirty="0" err="1"/>
              <a:t>manufaktur</a:t>
            </a:r>
            <a:r>
              <a:rPr lang="en-US" sz="1200" dirty="0"/>
              <a:t> </a:t>
            </a:r>
            <a:r>
              <a:rPr lang="en-US" sz="1200" dirty="0" err="1"/>
              <a:t>selesai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kondisi</a:t>
            </a:r>
            <a:r>
              <a:rPr lang="en-US" sz="1200" dirty="0"/>
              <a:t> </a:t>
            </a:r>
            <a:r>
              <a:rPr lang="en-US" sz="1200" dirty="0" err="1"/>
              <a:t>siap</a:t>
            </a:r>
            <a:r>
              <a:rPr lang="en-US" sz="1200" dirty="0"/>
              <a:t> </a:t>
            </a:r>
            <a:r>
              <a:rPr lang="en-US" sz="1200" dirty="0" err="1"/>
              <a:t>dijual</a:t>
            </a:r>
            <a:r>
              <a:rPr lang="en-US" sz="1200" dirty="0"/>
              <a:t>. </a:t>
            </a:r>
          </a:p>
          <a:p>
            <a:pPr marL="0" lv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1200" b="1" dirty="0"/>
              <a:t>Beban </a:t>
            </a:r>
            <a:r>
              <a:rPr lang="en-US" sz="1200" b="1" dirty="0" err="1"/>
              <a:t>administratif</a:t>
            </a:r>
            <a:r>
              <a:rPr lang="en-US" sz="1200" b="1" dirty="0"/>
              <a:t> </a:t>
            </a:r>
            <a:r>
              <a:rPr lang="en-US" sz="1200" dirty="0" err="1"/>
              <a:t>termasuk</a:t>
            </a:r>
            <a:r>
              <a:rPr lang="en-US" sz="1200" dirty="0"/>
              <a:t> yang </a:t>
            </a:r>
            <a:r>
              <a:rPr lang="en-US" sz="1200" dirty="0" err="1"/>
              <a:t>terjadi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mengarahkan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mengendalikan</a:t>
            </a:r>
            <a:r>
              <a:rPr lang="en-US" sz="1200" dirty="0"/>
              <a:t> </a:t>
            </a:r>
            <a:r>
              <a:rPr lang="en-US" sz="1200" dirty="0" err="1"/>
              <a:t>organisasi</a:t>
            </a:r>
            <a:r>
              <a:rPr lang="en-US" sz="1200" dirty="0"/>
              <a:t>.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semua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dialokasikan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administratif</a:t>
            </a:r>
            <a:r>
              <a:rPr lang="en-US" sz="1200" dirty="0"/>
              <a:t>. </a:t>
            </a:r>
            <a:r>
              <a:rPr lang="en-US" sz="1200" dirty="0" err="1"/>
              <a:t>Gaji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wakil </a:t>
            </a:r>
            <a:r>
              <a:rPr lang="en-US" sz="1200" dirty="0" err="1"/>
              <a:t>presiden</a:t>
            </a:r>
            <a:r>
              <a:rPr lang="en-US" sz="1200" dirty="0"/>
              <a:t> </a:t>
            </a:r>
            <a:r>
              <a:rPr lang="en-US" sz="1200" dirty="0" err="1"/>
              <a:t>direktur</a:t>
            </a:r>
            <a:r>
              <a:rPr lang="en-US" sz="1200" dirty="0"/>
              <a:t> yang </a:t>
            </a:r>
            <a:r>
              <a:rPr lang="en-US" sz="1200" dirty="0" err="1"/>
              <a:t>bertanggung</a:t>
            </a:r>
            <a:r>
              <a:rPr lang="en-US" sz="1200" dirty="0"/>
              <a:t> </a:t>
            </a:r>
            <a:r>
              <a:rPr lang="en-US" sz="1200" dirty="0" err="1"/>
              <a:t>jawab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proses </a:t>
            </a:r>
            <a:r>
              <a:rPr lang="en-US" sz="1200" dirty="0" err="1"/>
              <a:t>manufaktur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dianggap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gaji</a:t>
            </a:r>
            <a:r>
              <a:rPr lang="en-US" sz="1200" dirty="0"/>
              <a:t> wakil </a:t>
            </a:r>
            <a:r>
              <a:rPr lang="en-US" sz="1200" dirty="0" err="1"/>
              <a:t>presiden</a:t>
            </a:r>
            <a:r>
              <a:rPr lang="en-US" sz="1200" dirty="0"/>
              <a:t> </a:t>
            </a:r>
            <a:r>
              <a:rPr lang="en-US" sz="1200" dirty="0" err="1"/>
              <a:t>direktur</a:t>
            </a:r>
            <a:r>
              <a:rPr lang="en-US" sz="1200" dirty="0"/>
              <a:t> yang </a:t>
            </a:r>
            <a:r>
              <a:rPr lang="en-US" sz="1200" dirty="0" err="1"/>
              <a:t>bertanggung</a:t>
            </a:r>
            <a:r>
              <a:rPr lang="en-US" sz="1200" dirty="0"/>
              <a:t> </a:t>
            </a:r>
            <a:r>
              <a:rPr lang="en-US" sz="1200" dirty="0" err="1"/>
              <a:t>jawab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pemasaran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dianggap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pemasaran</a:t>
            </a:r>
            <a:r>
              <a:rPr lang="en-US" sz="1200" dirty="0"/>
              <a:t>.</a:t>
            </a: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649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20000" y="30704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Hubungannya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Volume </a:t>
            </a:r>
            <a:r>
              <a:rPr lang="en-US" sz="2800" dirty="0" err="1"/>
              <a:t>Produksi</a:t>
            </a:r>
            <a:endParaRPr sz="28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720000" y="1018903"/>
            <a:ext cx="7595325" cy="37721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sz="1200" dirty="0" err="1"/>
              <a:t>Beberapa</a:t>
            </a:r>
            <a:r>
              <a:rPr lang="en-US" sz="1200" dirty="0"/>
              <a:t> </a:t>
            </a:r>
            <a:r>
              <a:rPr lang="en-US" sz="1200" dirty="0" err="1"/>
              <a:t>jenis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berubah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proporsional</a:t>
            </a:r>
            <a:r>
              <a:rPr lang="en-US" sz="1200" dirty="0"/>
              <a:t> </a:t>
            </a:r>
            <a:r>
              <a:rPr lang="en-US" sz="1200" dirty="0" err="1"/>
              <a:t>terhadap</a:t>
            </a:r>
            <a:r>
              <a:rPr lang="en-US" sz="1200" dirty="0"/>
              <a:t> </a:t>
            </a:r>
            <a:r>
              <a:rPr lang="en-US" sz="1200" dirty="0" err="1"/>
              <a:t>perubahan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volume </a:t>
            </a:r>
            <a:r>
              <a:rPr lang="en-US" sz="1200" dirty="0" err="1"/>
              <a:t>produksi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output, </a:t>
            </a:r>
            <a:r>
              <a:rPr lang="en-US" sz="1200" dirty="0" err="1"/>
              <a:t>sementara</a:t>
            </a:r>
            <a:r>
              <a:rPr lang="en-US" sz="1200" dirty="0"/>
              <a:t> yang </a:t>
            </a:r>
            <a:r>
              <a:rPr lang="en-US" sz="1200" dirty="0" err="1"/>
              <a:t>lainnya</a:t>
            </a:r>
            <a:r>
              <a:rPr lang="en-US" sz="1200" dirty="0"/>
              <a:t> </a:t>
            </a:r>
            <a:r>
              <a:rPr lang="en-US" sz="1200" dirty="0" err="1"/>
              <a:t>tetap</a:t>
            </a:r>
            <a:r>
              <a:rPr lang="en-US" sz="1200" dirty="0"/>
              <a:t> relative </a:t>
            </a:r>
            <a:r>
              <a:rPr lang="en-US" sz="1200" dirty="0" err="1"/>
              <a:t>konstan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jumlah</a:t>
            </a:r>
            <a:r>
              <a:rPr lang="en-US" sz="1200" dirty="0"/>
              <a:t>. </a:t>
            </a:r>
            <a:r>
              <a:rPr lang="en-US" sz="1200" dirty="0" err="1"/>
              <a:t>Kecenderungan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berubah</a:t>
            </a:r>
            <a:r>
              <a:rPr lang="en-US" sz="1200" dirty="0"/>
              <a:t> </a:t>
            </a:r>
            <a:r>
              <a:rPr lang="en-US" sz="1200" dirty="0" err="1"/>
              <a:t>terhadap</a:t>
            </a:r>
            <a:r>
              <a:rPr lang="en-US" sz="1200" dirty="0"/>
              <a:t> output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dipertimbangkan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manajemen</a:t>
            </a:r>
            <a:r>
              <a:rPr lang="en-US" sz="1200" dirty="0"/>
              <a:t> </a:t>
            </a:r>
            <a:r>
              <a:rPr lang="en-US" sz="1200" dirty="0" err="1"/>
              <a:t>jika</a:t>
            </a:r>
            <a:r>
              <a:rPr lang="en-US" sz="1200" dirty="0"/>
              <a:t> </a:t>
            </a:r>
            <a:r>
              <a:rPr lang="en-US" sz="1200" dirty="0" err="1"/>
              <a:t>manajemen</a:t>
            </a:r>
            <a:r>
              <a:rPr lang="en-US" sz="1200" dirty="0"/>
              <a:t> </a:t>
            </a:r>
            <a:r>
              <a:rPr lang="en-US" sz="1200" dirty="0" err="1"/>
              <a:t>ingin</a:t>
            </a:r>
            <a:r>
              <a:rPr lang="en-US" sz="1200" dirty="0"/>
              <a:t> </a:t>
            </a:r>
            <a:r>
              <a:rPr lang="en-US" sz="1200" dirty="0" err="1"/>
              <a:t>sukses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endParaRPr lang="en-US" sz="1200" dirty="0"/>
          </a:p>
          <a:p>
            <a:pPr marL="0" lvl="0" indent="0" algn="just">
              <a:buNone/>
            </a:pPr>
            <a:r>
              <a:rPr lang="en-US" sz="1200" dirty="0" err="1"/>
              <a:t>merencanakan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mengendalikan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.</a:t>
            </a:r>
          </a:p>
          <a:p>
            <a:pPr marL="0" lvl="0" indent="0" algn="just">
              <a:buNone/>
            </a:pPr>
            <a:endParaRPr lang="en-US" sz="1200" dirty="0">
              <a:solidFill>
                <a:schemeClr val="dk1"/>
              </a:solidFill>
            </a:endParaRPr>
          </a:p>
          <a:p>
            <a:pPr marL="0" lvl="0" indent="0" algn="just">
              <a:buNone/>
            </a:pP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variabel</a:t>
            </a:r>
            <a:r>
              <a:rPr lang="en-US" sz="1200" dirty="0"/>
              <a:t>. </a:t>
            </a:r>
            <a:r>
              <a:rPr lang="en-US" sz="1200" dirty="0" err="1"/>
              <a:t>Jumlah</a:t>
            </a:r>
            <a:r>
              <a:rPr lang="en-US" sz="1200" dirty="0"/>
              <a:t> total </a:t>
            </a: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variabel</a:t>
            </a:r>
            <a:r>
              <a:rPr lang="en-US" sz="1200" b="1" dirty="0"/>
              <a:t> </a:t>
            </a:r>
            <a:r>
              <a:rPr lang="en-US" sz="1200" dirty="0" err="1"/>
              <a:t>berubah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proporsional</a:t>
            </a:r>
            <a:r>
              <a:rPr lang="en-US" sz="1200" dirty="0"/>
              <a:t> </a:t>
            </a:r>
            <a:r>
              <a:rPr lang="en-US" sz="1200" dirty="0" err="1"/>
              <a:t>terhadap</a:t>
            </a:r>
            <a:r>
              <a:rPr lang="en-US" sz="1200" dirty="0"/>
              <a:t> </a:t>
            </a:r>
            <a:r>
              <a:rPr lang="en-US" sz="1200" dirty="0" err="1"/>
              <a:t>perubahan</a:t>
            </a:r>
            <a:r>
              <a:rPr lang="en-US" sz="1200" dirty="0"/>
              <a:t> </a:t>
            </a:r>
            <a:r>
              <a:rPr lang="en-US" sz="1200" dirty="0" err="1"/>
              <a:t>aktivitas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rentang</a:t>
            </a:r>
            <a:r>
              <a:rPr lang="en-US" sz="1200" dirty="0"/>
              <a:t> yang </a:t>
            </a:r>
            <a:r>
              <a:rPr lang="en-US" sz="1200" dirty="0" err="1"/>
              <a:t>relevan</a:t>
            </a:r>
            <a:r>
              <a:rPr lang="en-US" sz="1200" dirty="0"/>
              <a:t> (relevant range). </a:t>
            </a:r>
            <a:r>
              <a:rPr lang="en-US" sz="1200" dirty="0" err="1"/>
              <a:t>Dengan</a:t>
            </a:r>
            <a:r>
              <a:rPr lang="en-US" sz="1200" dirty="0"/>
              <a:t> kata lain,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variabel</a:t>
            </a:r>
            <a:r>
              <a:rPr lang="en-US" sz="1200" dirty="0"/>
              <a:t> </a:t>
            </a:r>
            <a:r>
              <a:rPr lang="en-US" sz="1200" dirty="0" err="1"/>
              <a:t>menunjukkan</a:t>
            </a:r>
            <a:r>
              <a:rPr lang="en-US" sz="1200" dirty="0"/>
              <a:t> </a:t>
            </a:r>
            <a:r>
              <a:rPr lang="en-US" sz="1200" dirty="0" err="1"/>
              <a:t>jumlah</a:t>
            </a:r>
            <a:r>
              <a:rPr lang="en-US" sz="1200" dirty="0"/>
              <a:t> per unit yang relative </a:t>
            </a:r>
            <a:r>
              <a:rPr lang="en-US" sz="1200" dirty="0" err="1"/>
              <a:t>konstan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berubahnya</a:t>
            </a:r>
            <a:r>
              <a:rPr lang="en-US" sz="1200" dirty="0"/>
              <a:t> </a:t>
            </a:r>
            <a:r>
              <a:rPr lang="en-US" sz="1200" dirty="0" err="1"/>
              <a:t>aktivitas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rentang</a:t>
            </a:r>
            <a:r>
              <a:rPr lang="en-US" sz="1200" dirty="0"/>
              <a:t> yang </a:t>
            </a:r>
            <a:r>
              <a:rPr lang="en-US" sz="1200" dirty="0" err="1"/>
              <a:t>relevan</a:t>
            </a:r>
            <a:r>
              <a:rPr lang="en-US" sz="1200" dirty="0"/>
              <a:t>.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variabel</a:t>
            </a:r>
            <a:r>
              <a:rPr lang="en-US" sz="1200" dirty="0"/>
              <a:t> </a:t>
            </a:r>
            <a:r>
              <a:rPr lang="en-US" sz="1200" dirty="0" err="1"/>
              <a:t>biasanya</a:t>
            </a:r>
            <a:r>
              <a:rPr lang="en-US" sz="1200" dirty="0"/>
              <a:t> </a:t>
            </a:r>
            <a:r>
              <a:rPr lang="en-US" sz="1200" dirty="0" err="1"/>
              <a:t>memasukkan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tenaga</a:t>
            </a:r>
            <a:r>
              <a:rPr lang="en-US" sz="1200" dirty="0"/>
              <a:t> </a:t>
            </a:r>
            <a:r>
              <a:rPr lang="en-US" sz="1200" dirty="0" err="1"/>
              <a:t>kerja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. </a:t>
            </a:r>
          </a:p>
          <a:p>
            <a:pPr marL="0" lvl="0" indent="0" algn="just">
              <a:buNone/>
            </a:pPr>
            <a:endParaRPr lang="en-US" sz="1200" dirty="0"/>
          </a:p>
          <a:p>
            <a:pPr marL="0" lvl="0" indent="0" algn="just">
              <a:buNone/>
            </a:pPr>
            <a:r>
              <a:rPr lang="en-US" sz="1200" dirty="0" err="1"/>
              <a:t>Berikut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overhead yang </a:t>
            </a:r>
            <a:r>
              <a:rPr lang="en-US" sz="1200" dirty="0" err="1"/>
              <a:t>diklasifikasikan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variabel</a:t>
            </a:r>
            <a:r>
              <a:rPr lang="en-US" sz="1200" dirty="0"/>
              <a:t>: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Perlengkapan</a:t>
            </a: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Bahan</a:t>
            </a:r>
            <a:r>
              <a:rPr lang="en-US" sz="1200" dirty="0"/>
              <a:t> Bakar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Perlatan</a:t>
            </a:r>
            <a:r>
              <a:rPr lang="en-US" sz="1200" dirty="0"/>
              <a:t> </a:t>
            </a:r>
            <a:r>
              <a:rPr lang="en-US" sz="1200" dirty="0" err="1"/>
              <a:t>kecil</a:t>
            </a: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Kerusakan</a:t>
            </a:r>
            <a:r>
              <a:rPr lang="en-US" sz="1200" dirty="0"/>
              <a:t>, </a:t>
            </a:r>
            <a:r>
              <a:rPr lang="en-US" sz="1200" dirty="0" err="1"/>
              <a:t>sisa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reklame</a:t>
            </a: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penerimaan</a:t>
            </a: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Royalti</a:t>
            </a: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komunikasi</a:t>
            </a: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Upah</a:t>
            </a:r>
            <a:r>
              <a:rPr lang="en-US" sz="1200" dirty="0"/>
              <a:t> </a:t>
            </a:r>
            <a:r>
              <a:rPr lang="en-US" sz="1200" dirty="0" err="1"/>
              <a:t>lembur</a:t>
            </a: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Penanganan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334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895350" y="307046"/>
            <a:ext cx="78581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Hubungannya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Volume </a:t>
            </a:r>
            <a:r>
              <a:rPr lang="en-US" sz="2800" dirty="0" err="1"/>
              <a:t>Produksi</a:t>
            </a:r>
            <a:r>
              <a:rPr lang="en-US" sz="2800" dirty="0"/>
              <a:t> (2)</a:t>
            </a:r>
            <a:endParaRPr sz="28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895350" y="981075"/>
            <a:ext cx="7305675" cy="38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sz="1200" b="1" i="1" dirty="0" err="1"/>
              <a:t>Biaya</a:t>
            </a:r>
            <a:r>
              <a:rPr lang="en-US" sz="1200" b="1" i="1" dirty="0"/>
              <a:t> </a:t>
            </a:r>
            <a:r>
              <a:rPr lang="en-US" sz="1200" b="1" i="1" dirty="0" err="1"/>
              <a:t>tetap</a:t>
            </a:r>
            <a:r>
              <a:rPr lang="en-US" sz="1200" b="1" i="1" dirty="0"/>
              <a:t>. </a:t>
            </a: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tetap</a:t>
            </a:r>
            <a:r>
              <a:rPr lang="en-US" sz="1200" b="1" dirty="0"/>
              <a:t> </a:t>
            </a:r>
            <a:r>
              <a:rPr lang="en-US" sz="1200" dirty="0" err="1"/>
              <a:t>bersifat</a:t>
            </a:r>
            <a:r>
              <a:rPr lang="en-US" sz="1200" dirty="0"/>
              <a:t> </a:t>
            </a:r>
            <a:r>
              <a:rPr lang="en-US" sz="1200" dirty="0" err="1"/>
              <a:t>konstan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total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rentang</a:t>
            </a:r>
            <a:r>
              <a:rPr lang="en-US" sz="1200" dirty="0"/>
              <a:t> yang </a:t>
            </a:r>
            <a:r>
              <a:rPr lang="en-US" sz="1200" dirty="0" err="1"/>
              <a:t>relevan</a:t>
            </a:r>
            <a:r>
              <a:rPr lang="en-US" sz="1200" dirty="0"/>
              <a:t>. </a:t>
            </a:r>
            <a:r>
              <a:rPr lang="en-US" sz="1200" dirty="0" err="1"/>
              <a:t>Dengan</a:t>
            </a:r>
            <a:r>
              <a:rPr lang="en-US" sz="1200" dirty="0"/>
              <a:t> kata lain,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tetap</a:t>
            </a:r>
            <a:r>
              <a:rPr lang="en-US" sz="1200" dirty="0"/>
              <a:t> per unit </a:t>
            </a:r>
            <a:r>
              <a:rPr lang="en-US" sz="1200" dirty="0" err="1"/>
              <a:t>semakin</a:t>
            </a:r>
            <a:r>
              <a:rPr lang="en-US" sz="1200" dirty="0"/>
              <a:t> </a:t>
            </a:r>
            <a:r>
              <a:rPr lang="en-US" sz="1200" dirty="0" err="1"/>
              <a:t>kecil</a:t>
            </a:r>
            <a:r>
              <a:rPr lang="en-US" sz="1200" dirty="0"/>
              <a:t> </a:t>
            </a:r>
            <a:r>
              <a:rPr lang="en-US" sz="1200" dirty="0" err="1"/>
              <a:t>seiriang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meningkatnya</a:t>
            </a:r>
            <a:r>
              <a:rPr lang="en-US" sz="1200" dirty="0"/>
              <a:t> </a:t>
            </a:r>
            <a:r>
              <a:rPr lang="en-US" sz="1200" dirty="0" err="1"/>
              <a:t>aktivitas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rentang</a:t>
            </a:r>
            <a:r>
              <a:rPr lang="en-US" sz="1200" dirty="0"/>
              <a:t> yang </a:t>
            </a:r>
            <a:r>
              <a:rPr lang="en-US" sz="1200" dirty="0" err="1"/>
              <a:t>relevan</a:t>
            </a:r>
            <a:r>
              <a:rPr lang="en-US" sz="1200" dirty="0"/>
              <a:t>. </a:t>
            </a:r>
            <a:r>
              <a:rPr lang="en-US" sz="1200" dirty="0" err="1"/>
              <a:t>Berikut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overhead </a:t>
            </a:r>
            <a:r>
              <a:rPr lang="en-US" sz="1200" dirty="0" err="1"/>
              <a:t>pabrik</a:t>
            </a:r>
            <a:r>
              <a:rPr lang="en-US" sz="1200" dirty="0"/>
              <a:t> yang </a:t>
            </a:r>
            <a:r>
              <a:rPr lang="en-US" sz="1200" dirty="0" err="1"/>
              <a:t>biasanya</a:t>
            </a:r>
            <a:r>
              <a:rPr lang="en-US" sz="1200" dirty="0"/>
              <a:t> </a:t>
            </a:r>
            <a:r>
              <a:rPr lang="en-US" sz="1200" dirty="0" err="1"/>
              <a:t>diklasifikasikan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tetap</a:t>
            </a:r>
            <a:r>
              <a:rPr lang="en-US" sz="1200" dirty="0"/>
              <a:t>:</a:t>
            </a:r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/>
              <a:t>Gaji</a:t>
            </a:r>
            <a:r>
              <a:rPr lang="en-US" sz="1200" dirty="0"/>
              <a:t> </a:t>
            </a:r>
            <a:r>
              <a:rPr lang="en-US" sz="1200" dirty="0" err="1"/>
              <a:t>eksekutif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endParaRPr lang="en-US" sz="1200" dirty="0"/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/>
              <a:t>Depresiasi</a:t>
            </a:r>
            <a:endParaRPr lang="en-US" sz="1200" dirty="0"/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/>
              <a:t>Pajak</a:t>
            </a:r>
            <a:r>
              <a:rPr lang="en-US" sz="1200" dirty="0"/>
              <a:t> </a:t>
            </a:r>
            <a:r>
              <a:rPr lang="en-US" sz="1200" dirty="0" err="1"/>
              <a:t>properti</a:t>
            </a:r>
            <a:endParaRPr lang="en-US" sz="1200" dirty="0"/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/>
              <a:t>Amortisasi</a:t>
            </a:r>
            <a:r>
              <a:rPr lang="en-US" sz="1200" dirty="0"/>
              <a:t> paten</a:t>
            </a:r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/>
              <a:t>Gaji</a:t>
            </a:r>
            <a:r>
              <a:rPr lang="en-US" sz="1200" dirty="0"/>
              <a:t> supervisor</a:t>
            </a:r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/>
              <a:t>Asuransi-properti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kewajiban</a:t>
            </a:r>
            <a:endParaRPr lang="en-US" sz="1200" dirty="0"/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/>
              <a:t>Gaji</a:t>
            </a:r>
            <a:r>
              <a:rPr lang="en-US" sz="1200" dirty="0"/>
              <a:t> </a:t>
            </a:r>
            <a:r>
              <a:rPr lang="en-US" sz="1200" dirty="0" err="1"/>
              <a:t>satpam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pegawai</a:t>
            </a:r>
            <a:r>
              <a:rPr lang="en-US" sz="1200" dirty="0"/>
              <a:t> </a:t>
            </a:r>
            <a:r>
              <a:rPr lang="en-US" sz="1200" dirty="0" err="1"/>
              <a:t>kebersihan</a:t>
            </a:r>
            <a:endParaRPr lang="en-US" sz="1200" dirty="0"/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/>
              <a:t>Pemeliharaan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perbaikan</a:t>
            </a:r>
            <a:r>
              <a:rPr lang="en-US" sz="1200" dirty="0"/>
              <a:t> </a:t>
            </a:r>
            <a:r>
              <a:rPr lang="en-US" sz="1200" dirty="0" err="1"/>
              <a:t>gedung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bangunan</a:t>
            </a:r>
            <a:endParaRPr lang="en-US" sz="1200" dirty="0"/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/>
              <a:t>Sewa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63271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04850" y="249896"/>
            <a:ext cx="80581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Hubungannya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Volume </a:t>
            </a:r>
            <a:r>
              <a:rPr lang="en-US" sz="2800" dirty="0" err="1"/>
              <a:t>Produksi</a:t>
            </a:r>
            <a:r>
              <a:rPr lang="en-US" sz="2800" dirty="0"/>
              <a:t> (3)</a:t>
            </a:r>
            <a:endParaRPr sz="28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704850" y="784496"/>
            <a:ext cx="7734300" cy="43590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500"/>
              </a:spcBef>
              <a:buNone/>
            </a:pPr>
            <a:r>
              <a:rPr lang="en-US" sz="1200" b="1" i="1" dirty="0" err="1"/>
              <a:t>Biaya</a:t>
            </a:r>
            <a:r>
              <a:rPr lang="en-US" sz="1200" b="1" i="1" dirty="0"/>
              <a:t> </a:t>
            </a:r>
            <a:r>
              <a:rPr lang="en-US" sz="1200" b="1" i="1" dirty="0" err="1"/>
              <a:t>semivariabel</a:t>
            </a:r>
            <a:r>
              <a:rPr lang="en-US" sz="1200" b="1" i="1" dirty="0"/>
              <a:t>. </a:t>
            </a:r>
            <a:r>
              <a:rPr lang="en-US" sz="1200" dirty="0" err="1"/>
              <a:t>Beberapa</a:t>
            </a:r>
            <a:r>
              <a:rPr lang="en-US" sz="1200" dirty="0"/>
              <a:t> </a:t>
            </a:r>
            <a:r>
              <a:rPr lang="en-US" sz="1200" dirty="0" err="1"/>
              <a:t>jenis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memiliki</a:t>
            </a:r>
            <a:r>
              <a:rPr lang="en-US" sz="1200" dirty="0"/>
              <a:t> </a:t>
            </a:r>
            <a:r>
              <a:rPr lang="en-US" sz="1200" dirty="0" err="1"/>
              <a:t>elemen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tetap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variabel</a:t>
            </a:r>
            <a:r>
              <a:rPr lang="en-US" sz="1200" dirty="0"/>
              <a:t>; </a:t>
            </a:r>
            <a:r>
              <a:rPr lang="en-US" sz="1200" dirty="0" err="1"/>
              <a:t>jenis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semivariabel</a:t>
            </a:r>
            <a:r>
              <a:rPr lang="en-US" sz="1200" dirty="0"/>
              <a:t>. </a:t>
            </a:r>
            <a:r>
              <a:rPr lang="en-US" sz="1200" dirty="0" err="1"/>
              <a:t>Misalnya</a:t>
            </a:r>
            <a:r>
              <a:rPr lang="en-US" sz="1200" dirty="0"/>
              <a:t>,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listrik</a:t>
            </a:r>
            <a:r>
              <a:rPr lang="en-US" sz="1200" dirty="0"/>
              <a:t> </a:t>
            </a:r>
            <a:r>
              <a:rPr lang="en-US" sz="1200" dirty="0" err="1"/>
              <a:t>biasanya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semivariabel</a:t>
            </a:r>
            <a:r>
              <a:rPr lang="en-US" sz="1200" dirty="0"/>
              <a:t>. </a:t>
            </a:r>
            <a:r>
              <a:rPr lang="en-US" sz="1200" dirty="0" err="1"/>
              <a:t>Berikut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contoh-contoh</a:t>
            </a:r>
            <a:r>
              <a:rPr lang="en-US" sz="1200" dirty="0"/>
              <a:t> lain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overhead </a:t>
            </a:r>
            <a:r>
              <a:rPr lang="en-US" sz="1200" dirty="0" err="1"/>
              <a:t>semivariabel</a:t>
            </a:r>
            <a:r>
              <a:rPr lang="en-US" sz="1200" dirty="0"/>
              <a:t> :</a:t>
            </a:r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Inspeksi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penggajian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personalia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kantor</a:t>
            </a:r>
            <a:r>
              <a:rPr lang="en-US" sz="1200" dirty="0"/>
              <a:t> </a:t>
            </a:r>
            <a:r>
              <a:rPr lang="en-US" sz="1200" dirty="0" err="1"/>
              <a:t>pabrik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persediaan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/>
              <a:t>Air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limbah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Pemeliharaan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perbaikan</a:t>
            </a:r>
            <a:r>
              <a:rPr lang="en-US" sz="1200" dirty="0"/>
              <a:t> </a:t>
            </a:r>
            <a:r>
              <a:rPr lang="en-US" sz="1200" dirty="0" err="1"/>
              <a:t>mesin-mesin</a:t>
            </a:r>
            <a:r>
              <a:rPr lang="en-US" sz="1200" dirty="0"/>
              <a:t> </a:t>
            </a:r>
            <a:r>
              <a:rPr lang="en-US" sz="1200" dirty="0" err="1"/>
              <a:t>pabrik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Asuransi</a:t>
            </a:r>
            <a:r>
              <a:rPr lang="en-US" sz="1200" dirty="0"/>
              <a:t> </a:t>
            </a:r>
            <a:r>
              <a:rPr lang="en-US" sz="1200" dirty="0" err="1"/>
              <a:t>kompensasi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Asuransi</a:t>
            </a:r>
            <a:r>
              <a:rPr lang="en-US" sz="1200" dirty="0"/>
              <a:t> </a:t>
            </a:r>
            <a:r>
              <a:rPr lang="en-US" sz="1200" dirty="0" err="1"/>
              <a:t>kecelakaan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kesehatan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Pajak</a:t>
            </a:r>
            <a:r>
              <a:rPr lang="en-US" sz="1200" dirty="0"/>
              <a:t> </a:t>
            </a:r>
            <a:r>
              <a:rPr lang="en-US" sz="1200" dirty="0" err="1"/>
              <a:t>penghasilan</a:t>
            </a:r>
            <a:endParaRPr lang="en-US" sz="1200" dirty="0"/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/>
              <a:t>Beban </a:t>
            </a:r>
            <a:r>
              <a:rPr lang="en-US" sz="1200" dirty="0" err="1"/>
              <a:t>hubungan</a:t>
            </a:r>
            <a:r>
              <a:rPr lang="en-US" sz="1200" dirty="0"/>
              <a:t> industrial</a:t>
            </a:r>
          </a:p>
          <a:p>
            <a:pPr marL="171450" lvl="0" indent="-171450"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US" sz="1200" dirty="0" err="1"/>
              <a:t>Pemanasan</a:t>
            </a:r>
            <a:r>
              <a:rPr lang="en-US" sz="1200" dirty="0"/>
              <a:t>, </a:t>
            </a:r>
            <a:r>
              <a:rPr lang="en-US" sz="1200" dirty="0" err="1"/>
              <a:t>listrik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generator</a:t>
            </a: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012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04850" y="314325"/>
            <a:ext cx="8001000" cy="9239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Hubungannya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Departemen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Segmen</a:t>
            </a:r>
            <a:r>
              <a:rPr lang="en-US" sz="2800" dirty="0"/>
              <a:t> Lain</a:t>
            </a:r>
            <a:endParaRPr sz="28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704850" y="1238250"/>
            <a:ext cx="7734300" cy="34956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bisnis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dibagi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segmen-segmen</a:t>
            </a:r>
            <a:r>
              <a:rPr lang="en-US" sz="1200" dirty="0"/>
              <a:t> yang </a:t>
            </a:r>
            <a:r>
              <a:rPr lang="en-US" sz="1200" dirty="0" err="1"/>
              <a:t>memiliki</a:t>
            </a:r>
            <a:r>
              <a:rPr lang="en-US" sz="1200" dirty="0"/>
              <a:t> </a:t>
            </a:r>
            <a:r>
              <a:rPr lang="en-US" sz="1200" dirty="0" err="1"/>
              <a:t>berbagai</a:t>
            </a:r>
            <a:r>
              <a:rPr lang="en-US" sz="1200" dirty="0"/>
              <a:t> </a:t>
            </a:r>
            <a:r>
              <a:rPr lang="en-US" sz="1200" dirty="0" err="1"/>
              <a:t>nama</a:t>
            </a:r>
            <a:r>
              <a:rPr lang="en-US" sz="1200" dirty="0"/>
              <a:t>. </a:t>
            </a:r>
            <a:r>
              <a:rPr lang="en-US" sz="1200" dirty="0" err="1"/>
              <a:t>Pembagian</a:t>
            </a:r>
            <a:r>
              <a:rPr lang="en-US" sz="1200" dirty="0"/>
              <a:t> </a:t>
            </a:r>
            <a:r>
              <a:rPr lang="en-US" sz="1200" dirty="0" err="1"/>
              <a:t>pabrik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, proses-proses, unit </a:t>
            </a:r>
            <a:r>
              <a:rPr lang="en-US" sz="1200" dirty="0" err="1"/>
              <a:t>kerja</a:t>
            </a:r>
            <a:r>
              <a:rPr lang="en-US" sz="1200" dirty="0"/>
              <a:t>, </a:t>
            </a:r>
            <a:r>
              <a:rPr lang="en-US" sz="1200" dirty="0" err="1"/>
              <a:t>pusat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,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kelompok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berfungsi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dasar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mengklasifikasikan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mengakumulasikan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membebankan</a:t>
            </a:r>
            <a:r>
              <a:rPr lang="en-US" sz="1200" dirty="0"/>
              <a:t> </a:t>
            </a:r>
            <a:r>
              <a:rPr lang="en-US" sz="1200" dirty="0" err="1"/>
              <a:t>tanggung</a:t>
            </a:r>
            <a:r>
              <a:rPr lang="en-US" sz="1200" dirty="0"/>
              <a:t> </a:t>
            </a:r>
            <a:r>
              <a:rPr lang="en-US" sz="1200" dirty="0" err="1"/>
              <a:t>jawab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pengendalian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.</a:t>
            </a:r>
          </a:p>
          <a:p>
            <a:pPr marL="171450" lvl="0" indent="-1714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mencapai</a:t>
            </a:r>
            <a:r>
              <a:rPr lang="en-US" sz="1200" dirty="0"/>
              <a:t> 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pengendalian</a:t>
            </a:r>
            <a:r>
              <a:rPr lang="en-US" sz="1200" dirty="0"/>
              <a:t> </a:t>
            </a:r>
            <a:r>
              <a:rPr lang="en-US" sz="1200" dirty="0" err="1"/>
              <a:t>tertinggi</a:t>
            </a:r>
            <a:r>
              <a:rPr lang="en-US" sz="1200" dirty="0"/>
              <a:t>,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departemensebaiknya</a:t>
            </a:r>
            <a:r>
              <a:rPr lang="en-US" sz="1200" dirty="0"/>
              <a:t> </a:t>
            </a:r>
            <a:r>
              <a:rPr lang="en-US" sz="1200" dirty="0" err="1"/>
              <a:t>berpartisipasi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pengembangan</a:t>
            </a:r>
            <a:r>
              <a:rPr lang="en-US" sz="1200" dirty="0"/>
              <a:t> </a:t>
            </a:r>
            <a:r>
              <a:rPr lang="en-US" sz="1200" dirty="0" err="1"/>
              <a:t>anggaran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pusat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mereka</a:t>
            </a:r>
            <a:r>
              <a:rPr lang="en-US" sz="1200" dirty="0"/>
              <a:t> </a:t>
            </a:r>
            <a:r>
              <a:rPr lang="en-US" sz="1200" dirty="0" err="1"/>
              <a:t>masing-masing</a:t>
            </a:r>
            <a:r>
              <a:rPr lang="en-US" sz="1200" dirty="0"/>
              <a:t>. </a:t>
            </a:r>
            <a:r>
              <a:rPr lang="en-US" sz="1200" dirty="0" err="1"/>
              <a:t>Anggaran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sebaiknya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jelas</a:t>
            </a:r>
            <a:r>
              <a:rPr lang="en-US" sz="1200" dirty="0"/>
              <a:t> </a:t>
            </a:r>
            <a:r>
              <a:rPr lang="en-US" sz="1200" dirty="0" err="1"/>
              <a:t>mengidentifikasikan</a:t>
            </a:r>
            <a:r>
              <a:rPr lang="en-US" sz="1200" dirty="0"/>
              <a:t> </a:t>
            </a:r>
            <a:r>
              <a:rPr lang="en-US" sz="1200" dirty="0" err="1"/>
              <a:t>biaya-biaya</a:t>
            </a:r>
            <a:r>
              <a:rPr lang="en-US" sz="1200" dirty="0"/>
              <a:t> yang </a:t>
            </a:r>
            <a:r>
              <a:rPr lang="en-US" sz="1200" dirty="0" err="1"/>
              <a:t>keputusannya</a:t>
            </a:r>
            <a:r>
              <a:rPr lang="en-US" sz="1200" dirty="0"/>
              <a:t> </a:t>
            </a:r>
            <a:r>
              <a:rPr lang="en-US" sz="1200" dirty="0" err="1"/>
              <a:t>berada</a:t>
            </a:r>
            <a:r>
              <a:rPr lang="en-US" sz="1200" dirty="0"/>
              <a:t> di </a:t>
            </a:r>
            <a:r>
              <a:rPr lang="en-US" sz="1200" dirty="0" err="1"/>
              <a:t>tangan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 </a:t>
            </a:r>
            <a:r>
              <a:rPr lang="en-US" sz="1200" dirty="0" err="1"/>
              <a:t>menerima</a:t>
            </a:r>
            <a:r>
              <a:rPr lang="en-US" sz="1200" dirty="0"/>
              <a:t> </a:t>
            </a:r>
            <a:r>
              <a:rPr lang="en-US" sz="1200" dirty="0" err="1"/>
              <a:t>tanggung</a:t>
            </a:r>
            <a:r>
              <a:rPr lang="en-US" sz="1200" dirty="0"/>
              <a:t> </a:t>
            </a:r>
            <a:r>
              <a:rPr lang="en-US" sz="1200" dirty="0" err="1"/>
              <a:t>jawab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.</a:t>
            </a:r>
          </a:p>
          <a:p>
            <a:pPr marL="171450" lvl="0" indent="-1714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200" b="1" i="1" dirty="0" err="1"/>
              <a:t>Departemen</a:t>
            </a:r>
            <a:r>
              <a:rPr lang="en-US" sz="1200" b="1" i="1" dirty="0"/>
              <a:t> </a:t>
            </a:r>
            <a:r>
              <a:rPr lang="en-US" sz="1200" b="1" i="1" dirty="0" err="1"/>
              <a:t>Produksi</a:t>
            </a:r>
            <a:r>
              <a:rPr lang="en-US" sz="1200" b="1" i="1" dirty="0"/>
              <a:t> </a:t>
            </a:r>
            <a:r>
              <a:rPr lang="en-US" sz="1200" b="1" i="1" dirty="0" err="1"/>
              <a:t>dan</a:t>
            </a:r>
            <a:r>
              <a:rPr lang="en-US" sz="1200" b="1" i="1" dirty="0"/>
              <a:t> </a:t>
            </a:r>
            <a:r>
              <a:rPr lang="en-US" sz="1200" b="1" i="1" dirty="0" err="1"/>
              <a:t>Departemen</a:t>
            </a:r>
            <a:r>
              <a:rPr lang="en-US" sz="1200" b="1" i="1" dirty="0"/>
              <a:t> </a:t>
            </a:r>
            <a:r>
              <a:rPr lang="en-US" sz="1200" b="1" i="1" dirty="0" err="1"/>
              <a:t>Jasa</a:t>
            </a:r>
            <a:r>
              <a:rPr lang="en-US" sz="1200" b="1" i="1" dirty="0"/>
              <a:t>. </a:t>
            </a:r>
            <a:r>
              <a:rPr lang="en-US" sz="1200" dirty="0" err="1"/>
              <a:t>Departemen-departemen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pabrik</a:t>
            </a:r>
            <a:r>
              <a:rPr lang="en-US" sz="1200" dirty="0"/>
              <a:t> </a:t>
            </a:r>
            <a:r>
              <a:rPr lang="en-US" sz="1200" dirty="0" err="1"/>
              <a:t>biasanya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diklasifikasikan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dua</a:t>
            </a:r>
            <a:r>
              <a:rPr lang="en-US" sz="1200" dirty="0"/>
              <a:t> </a:t>
            </a:r>
            <a:r>
              <a:rPr lang="en-US" sz="1200" dirty="0" err="1"/>
              <a:t>kategori</a:t>
            </a:r>
            <a:r>
              <a:rPr lang="en-US" sz="1200" dirty="0"/>
              <a:t>: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produksi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. Di </a:t>
            </a:r>
            <a:r>
              <a:rPr lang="en-US" sz="1200" b="1" dirty="0" err="1"/>
              <a:t>departemen</a:t>
            </a:r>
            <a:r>
              <a:rPr lang="en-US" sz="1200" b="1" dirty="0"/>
              <a:t> </a:t>
            </a:r>
            <a:r>
              <a:rPr lang="en-US" sz="1200" b="1" dirty="0" err="1"/>
              <a:t>produksi</a:t>
            </a:r>
            <a:r>
              <a:rPr lang="en-US" sz="1200" dirty="0"/>
              <a:t>, </a:t>
            </a:r>
            <a:r>
              <a:rPr lang="en-US" sz="1200" dirty="0" err="1"/>
              <a:t>operasi</a:t>
            </a:r>
            <a:r>
              <a:rPr lang="en-US" sz="1200" dirty="0"/>
              <a:t> manual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operasi</a:t>
            </a:r>
            <a:r>
              <a:rPr lang="en-US" sz="1200" dirty="0"/>
              <a:t> </a:t>
            </a:r>
            <a:r>
              <a:rPr lang="en-US" sz="1200" dirty="0" err="1"/>
              <a:t>mesin</a:t>
            </a:r>
            <a:r>
              <a:rPr lang="en-US" sz="1200" dirty="0"/>
              <a:t> </a:t>
            </a:r>
            <a:r>
              <a:rPr lang="en-US" sz="1200" dirty="0" err="1"/>
              <a:t>seperti</a:t>
            </a:r>
            <a:r>
              <a:rPr lang="en-US" sz="1200" dirty="0"/>
              <a:t> </a:t>
            </a:r>
            <a:r>
              <a:rPr lang="en-US" sz="1200" dirty="0" err="1"/>
              <a:t>pembentukan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perakitan</a:t>
            </a:r>
            <a:r>
              <a:rPr lang="en-US" sz="1200" dirty="0"/>
              <a:t> </a:t>
            </a:r>
            <a:r>
              <a:rPr lang="en-US" sz="1200" dirty="0" err="1"/>
              <a:t>dilakukan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bagian-bagian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.</a:t>
            </a:r>
          </a:p>
          <a:p>
            <a:pPr marL="171450" lvl="0" indent="-1714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200" dirty="0"/>
              <a:t>Di </a:t>
            </a:r>
            <a:r>
              <a:rPr lang="en-US" sz="1200" b="1" dirty="0" err="1"/>
              <a:t>departemen</a:t>
            </a:r>
            <a:r>
              <a:rPr lang="en-US" sz="1200" b="1" dirty="0"/>
              <a:t> </a:t>
            </a:r>
            <a:r>
              <a:rPr lang="en-US" sz="1200" b="1" dirty="0" err="1"/>
              <a:t>jasa</a:t>
            </a:r>
            <a:r>
              <a:rPr lang="en-US" sz="1200" dirty="0"/>
              <a:t>, </a:t>
            </a: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diberikan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keuntungan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lain.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beberapa</a:t>
            </a:r>
            <a:r>
              <a:rPr lang="en-US" sz="1200" dirty="0"/>
              <a:t> </a:t>
            </a:r>
            <a:r>
              <a:rPr lang="en-US" sz="1200" dirty="0" err="1"/>
              <a:t>kasus</a:t>
            </a:r>
            <a:r>
              <a:rPr lang="en-US" sz="1200" dirty="0"/>
              <a:t>, </a:t>
            </a: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dinikmati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yag</a:t>
            </a:r>
            <a:r>
              <a:rPr lang="en-US" sz="1200" dirty="0"/>
              <a:t> lain. </a:t>
            </a:r>
            <a:r>
              <a:rPr lang="en-US" sz="1200" dirty="0" err="1"/>
              <a:t>Meskipun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terlibat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 </a:t>
            </a:r>
            <a:r>
              <a:rPr lang="en-US" sz="1200" dirty="0" err="1"/>
              <a:t>produksi</a:t>
            </a:r>
            <a:r>
              <a:rPr lang="en-US" sz="1200" dirty="0"/>
              <a:t>,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.</a:t>
            </a: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819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04850" y="314325"/>
            <a:ext cx="8001000" cy="9239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Hubungannya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Departemen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Segmen</a:t>
            </a:r>
            <a:r>
              <a:rPr lang="en-US" sz="2800" dirty="0"/>
              <a:t> Lain (2)</a:t>
            </a:r>
            <a:endParaRPr sz="28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704850" y="1238250"/>
            <a:ext cx="7734300" cy="34956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200" dirty="0" err="1"/>
              <a:t>Jika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ditelusuri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di mana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berasal</a:t>
            </a:r>
            <a:r>
              <a:rPr lang="en-US" sz="1200" dirty="0"/>
              <a:t>, </a:t>
            </a:r>
            <a:r>
              <a:rPr lang="en-US" sz="1200" dirty="0" err="1"/>
              <a:t>maka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langsung</a:t>
            </a:r>
            <a:r>
              <a:rPr lang="en-US" sz="1200" b="1" dirty="0"/>
              <a:t> </a:t>
            </a:r>
            <a:r>
              <a:rPr lang="en-US" sz="1200" b="1" dirty="0" err="1"/>
              <a:t>departemen</a:t>
            </a:r>
            <a:r>
              <a:rPr lang="en-US" sz="1200" dirty="0"/>
              <a:t>; </a:t>
            </a:r>
            <a:r>
              <a:rPr lang="en-US" sz="1200" dirty="0" err="1"/>
              <a:t>gaji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supervisor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maerupakan</a:t>
            </a:r>
            <a:r>
              <a:rPr lang="en-US" sz="1200" dirty="0"/>
              <a:t> </a:t>
            </a:r>
            <a:r>
              <a:rPr lang="en-US" sz="1200" dirty="0" err="1"/>
              <a:t>salah</a:t>
            </a:r>
            <a:r>
              <a:rPr lang="en-US" sz="1200" dirty="0"/>
              <a:t> </a:t>
            </a:r>
            <a:r>
              <a:rPr lang="en-US" sz="1200" dirty="0" err="1"/>
              <a:t>satu</a:t>
            </a:r>
            <a:r>
              <a:rPr lang="en-US" sz="1200" dirty="0"/>
              <a:t> </a:t>
            </a:r>
            <a:r>
              <a:rPr lang="en-US" sz="1200" dirty="0" err="1"/>
              <a:t>contoh</a:t>
            </a:r>
            <a:r>
              <a:rPr lang="en-US" sz="1200" dirty="0"/>
              <a:t>. </a:t>
            </a:r>
            <a:r>
              <a:rPr lang="en-US" sz="1200" dirty="0" err="1"/>
              <a:t>Jika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digunakan</a:t>
            </a:r>
            <a:r>
              <a:rPr lang="en-US" sz="1200" dirty="0"/>
              <a:t> </a:t>
            </a:r>
            <a:r>
              <a:rPr lang="en-US" sz="1200" dirty="0" err="1"/>
              <a:t>bersama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beberapa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yang </a:t>
            </a:r>
            <a:r>
              <a:rPr lang="en-US" sz="1200" dirty="0" err="1"/>
              <a:t>memperoleh</a:t>
            </a:r>
            <a:r>
              <a:rPr lang="en-US" sz="1200" dirty="0"/>
              <a:t> </a:t>
            </a:r>
            <a:r>
              <a:rPr lang="en-US" sz="1200" dirty="0" err="1"/>
              <a:t>manfaat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, </a:t>
            </a:r>
            <a:r>
              <a:rPr lang="en-US" sz="1200" dirty="0" err="1"/>
              <a:t>maka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tidak</a:t>
            </a:r>
            <a:r>
              <a:rPr lang="en-US" sz="1200" b="1" dirty="0"/>
              <a:t> </a:t>
            </a:r>
            <a:r>
              <a:rPr lang="en-US" sz="1200" b="1" dirty="0" err="1"/>
              <a:t>langsung</a:t>
            </a:r>
            <a:r>
              <a:rPr lang="en-US" sz="1200" b="1" dirty="0"/>
              <a:t> </a:t>
            </a:r>
            <a:r>
              <a:rPr lang="en-US" sz="1200" b="1" dirty="0" err="1"/>
              <a:t>departemen</a:t>
            </a:r>
            <a:r>
              <a:rPr lang="en-US" sz="1200" dirty="0"/>
              <a:t>; </a:t>
            </a:r>
            <a:r>
              <a:rPr lang="en-US" sz="1200" dirty="0" err="1"/>
              <a:t>sewa</a:t>
            </a:r>
            <a:r>
              <a:rPr lang="en-US" sz="1200" dirty="0"/>
              <a:t> </a:t>
            </a:r>
            <a:r>
              <a:rPr lang="en-US" sz="1200" dirty="0" err="1"/>
              <a:t>gedung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penyusutan</a:t>
            </a:r>
            <a:r>
              <a:rPr lang="en-US" sz="1200" dirty="0"/>
              <a:t> </a:t>
            </a:r>
            <a:r>
              <a:rPr lang="en-US" sz="1200" dirty="0" err="1"/>
              <a:t>gedung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contoh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.</a:t>
            </a:r>
          </a:p>
          <a:p>
            <a:pPr marL="171450" lvl="0" indent="-1714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terdiri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lain. </a:t>
            </a:r>
            <a:r>
              <a:rPr lang="en-US" sz="1200" dirty="0" err="1"/>
              <a:t>Ketika</a:t>
            </a:r>
            <a:r>
              <a:rPr lang="en-US" sz="1200" dirty="0"/>
              <a:t> </a:t>
            </a:r>
            <a:r>
              <a:rPr lang="en-US" sz="1200" dirty="0" err="1"/>
              <a:t>semua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telah</a:t>
            </a:r>
            <a:r>
              <a:rPr lang="en-US" sz="1200" dirty="0"/>
              <a:t> </a:t>
            </a:r>
            <a:r>
              <a:rPr lang="en-US" sz="1200" dirty="0" err="1"/>
              <a:t>dialokasikan</a:t>
            </a:r>
            <a:r>
              <a:rPr lang="en-US" sz="1200" dirty="0"/>
              <a:t>, </a:t>
            </a:r>
            <a:r>
              <a:rPr lang="en-US" sz="1200" dirty="0" err="1"/>
              <a:t>biaya</a:t>
            </a:r>
            <a:r>
              <a:rPr lang="en-US" sz="1200" dirty="0"/>
              <a:t> overhead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produksi</a:t>
            </a:r>
            <a:r>
              <a:rPr lang="en-US" sz="1200" dirty="0"/>
              <a:t>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terdiri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 </a:t>
            </a:r>
            <a:r>
              <a:rPr lang="en-US" sz="1200" dirty="0" err="1"/>
              <a:t>sendiri</a:t>
            </a:r>
            <a:r>
              <a:rPr lang="en-US" sz="1200" dirty="0"/>
              <a:t>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yang </a:t>
            </a:r>
            <a:r>
              <a:rPr lang="en-US" sz="1200" dirty="0" err="1"/>
              <a:t>diterima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.</a:t>
            </a:r>
          </a:p>
          <a:p>
            <a:pPr marL="171450" lvl="0" indent="-1714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Bersama</a:t>
            </a:r>
            <a:r>
              <a:rPr lang="en-US" sz="1200" b="1" dirty="0"/>
              <a:t> (Common Cost) </a:t>
            </a:r>
            <a:r>
              <a:rPr lang="en-US" sz="1200" b="1" dirty="0" err="1"/>
              <a:t>dan</a:t>
            </a:r>
            <a:r>
              <a:rPr lang="en-US" sz="1200" dirty="0"/>
              <a:t> </a:t>
            </a: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Gabungan</a:t>
            </a:r>
            <a:r>
              <a:rPr lang="en-US" sz="1200" b="1" dirty="0"/>
              <a:t> (Joint Cost).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bersama</a:t>
            </a:r>
            <a:r>
              <a:rPr lang="en-US" sz="1200" dirty="0"/>
              <a:t> (common cost)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gabungan</a:t>
            </a:r>
            <a:r>
              <a:rPr lang="en-US" sz="1200" dirty="0"/>
              <a:t> (joint cost)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jenis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. </a:t>
            </a: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Bersama</a:t>
            </a:r>
            <a:r>
              <a:rPr lang="en-US" sz="1200" b="1" dirty="0"/>
              <a:t> </a:t>
            </a:r>
            <a:r>
              <a:rPr lang="en-US" sz="1200" dirty="0"/>
              <a:t>(common cost) </a:t>
            </a:r>
            <a:r>
              <a:rPr lang="en-US" sz="1200" dirty="0" err="1"/>
              <a:t>biasanya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di </a:t>
            </a:r>
            <a:r>
              <a:rPr lang="en-US" sz="1200" dirty="0" err="1"/>
              <a:t>organisasi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banyak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segmen</a:t>
            </a:r>
            <a:r>
              <a:rPr lang="en-US" sz="1200" dirty="0"/>
              <a:t>. Tingkat </a:t>
            </a:r>
            <a:r>
              <a:rPr lang="en-US" sz="1200" dirty="0" err="1"/>
              <a:t>segmentasi</a:t>
            </a:r>
            <a:r>
              <a:rPr lang="en-US" sz="1200" dirty="0"/>
              <a:t> </a:t>
            </a:r>
            <a:r>
              <a:rPr lang="en-US" sz="1200" dirty="0" err="1"/>
              <a:t>meningkatkan</a:t>
            </a:r>
            <a:r>
              <a:rPr lang="en-US" sz="1200" dirty="0"/>
              <a:t> </a:t>
            </a:r>
            <a:r>
              <a:rPr lang="en-US" sz="1200" dirty="0" err="1"/>
              <a:t>kecenderungan</a:t>
            </a:r>
            <a:r>
              <a:rPr lang="en-US" sz="1200" dirty="0"/>
              <a:t> </a:t>
            </a:r>
            <a:r>
              <a:rPr lang="en-US" sz="1200" dirty="0" err="1"/>
              <a:t>semakin</a:t>
            </a:r>
            <a:r>
              <a:rPr lang="en-US" sz="1200" dirty="0"/>
              <a:t> </a:t>
            </a:r>
            <a:r>
              <a:rPr lang="en-US" sz="1200" dirty="0" err="1"/>
              <a:t>banyak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bersama</a:t>
            </a:r>
            <a:r>
              <a:rPr lang="en-US" sz="1200" dirty="0"/>
              <a:t>. </a:t>
            </a:r>
          </a:p>
          <a:p>
            <a:pPr marL="171450" lvl="0" indent="-1714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200" b="1" dirty="0" err="1"/>
              <a:t>Biaya</a:t>
            </a:r>
            <a:r>
              <a:rPr lang="en-US" sz="1200" b="1" dirty="0"/>
              <a:t> </a:t>
            </a:r>
            <a:r>
              <a:rPr lang="en-US" sz="1200" b="1" dirty="0" err="1"/>
              <a:t>Gabungan</a:t>
            </a:r>
            <a:r>
              <a:rPr lang="en-US" sz="1200" dirty="0"/>
              <a:t> (joint cost) </a:t>
            </a:r>
            <a:r>
              <a:rPr lang="en-US" sz="1200" dirty="0" err="1"/>
              <a:t>terjadi</a:t>
            </a:r>
            <a:r>
              <a:rPr lang="en-US" sz="1200" dirty="0"/>
              <a:t> </a:t>
            </a:r>
            <a:r>
              <a:rPr lang="en-US" sz="1200" dirty="0" err="1"/>
              <a:t>ketika</a:t>
            </a:r>
            <a:r>
              <a:rPr lang="en-US" sz="1200" dirty="0"/>
              <a:t> </a:t>
            </a:r>
            <a:r>
              <a:rPr lang="en-US" sz="1200" dirty="0" err="1"/>
              <a:t>produksi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 </a:t>
            </a:r>
            <a:r>
              <a:rPr lang="en-US" sz="1200" dirty="0" err="1"/>
              <a:t>menghasilkan</a:t>
            </a:r>
            <a:r>
              <a:rPr lang="en-US" sz="1200" dirty="0"/>
              <a:t> </a:t>
            </a:r>
            <a:r>
              <a:rPr lang="en-US" sz="1200" dirty="0" err="1"/>
              <a:t>satu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beberapa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 lain </a:t>
            </a:r>
            <a:r>
              <a:rPr lang="en-US" sz="1200" dirty="0" err="1"/>
              <a:t>tanpa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dihindari</a:t>
            </a:r>
            <a:r>
              <a:rPr lang="en-US" sz="1200" dirty="0"/>
              <a:t>. </a:t>
            </a:r>
            <a:r>
              <a:rPr lang="en-US" sz="1200" dirty="0" err="1"/>
              <a:t>Industri</a:t>
            </a:r>
            <a:r>
              <a:rPr lang="en-US" sz="1200" dirty="0"/>
              <a:t> </a:t>
            </a:r>
            <a:r>
              <a:rPr lang="en-US" sz="1200" dirty="0" err="1"/>
              <a:t>pengepakan</a:t>
            </a:r>
            <a:r>
              <a:rPr lang="en-US" sz="1200" dirty="0"/>
              <a:t> </a:t>
            </a:r>
            <a:r>
              <a:rPr lang="en-US" sz="1200" dirty="0" err="1"/>
              <a:t>daging</a:t>
            </a:r>
            <a:r>
              <a:rPr lang="en-US" sz="1200" dirty="0"/>
              <a:t>, </a:t>
            </a:r>
            <a:r>
              <a:rPr lang="en-US" sz="1200" dirty="0" err="1"/>
              <a:t>minyak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gas,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minuman</a:t>
            </a:r>
            <a:r>
              <a:rPr lang="en-US" sz="1200" dirty="0"/>
              <a:t> </a:t>
            </a:r>
            <a:r>
              <a:rPr lang="en-US" sz="1200" dirty="0" err="1"/>
              <a:t>keras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contoh-contoh</a:t>
            </a:r>
            <a:r>
              <a:rPr lang="en-US" sz="1200" dirty="0"/>
              <a:t> </a:t>
            </a:r>
            <a:r>
              <a:rPr lang="en-US" sz="1200" dirty="0" err="1"/>
              <a:t>bagus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proses </a:t>
            </a:r>
            <a:r>
              <a:rPr lang="en-US" sz="1200" dirty="0" err="1"/>
              <a:t>produksi</a:t>
            </a:r>
            <a:r>
              <a:rPr lang="en-US" sz="1200" dirty="0"/>
              <a:t> yang </a:t>
            </a:r>
            <a:r>
              <a:rPr lang="en-US" sz="1200" dirty="0" err="1"/>
              <a:t>melibatkan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gabungan</a:t>
            </a:r>
            <a:r>
              <a:rPr lang="en-US" sz="1200" dirty="0"/>
              <a:t>.</a:t>
            </a: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6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20000" y="39277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chemeClr val="lt1"/>
                </a:solidFill>
              </a:rPr>
              <a:t>Konsep Biaya</a:t>
            </a:r>
            <a:endParaRPr sz="36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720000" y="1163498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n-US" sz="1200" dirty="0" err="1"/>
              <a:t>Konsep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telah</a:t>
            </a:r>
            <a:r>
              <a:rPr lang="en-US" sz="1200" dirty="0"/>
              <a:t> </a:t>
            </a:r>
            <a:r>
              <a:rPr lang="en-US" sz="1200" dirty="0" err="1"/>
              <a:t>berkembang</a:t>
            </a:r>
            <a:r>
              <a:rPr lang="en-US" sz="1200" dirty="0"/>
              <a:t> </a:t>
            </a:r>
            <a:r>
              <a:rPr lang="en-US" sz="1200" dirty="0" err="1"/>
              <a:t>sesuai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 </a:t>
            </a:r>
            <a:r>
              <a:rPr lang="en-US" sz="1200" dirty="0" err="1"/>
              <a:t>akuntan</a:t>
            </a:r>
            <a:r>
              <a:rPr lang="en-US" sz="1200" dirty="0"/>
              <a:t>, </a:t>
            </a:r>
            <a:r>
              <a:rPr lang="en-US" sz="1200" dirty="0" err="1"/>
              <a:t>ekonom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insinyur</a:t>
            </a:r>
            <a:r>
              <a:rPr lang="en-US" sz="1200" dirty="0"/>
              <a:t>. </a:t>
            </a:r>
            <a:r>
              <a:rPr lang="en-US" sz="1200" dirty="0" err="1"/>
              <a:t>Akuntan</a:t>
            </a:r>
            <a:r>
              <a:rPr lang="en-US" sz="1200" dirty="0"/>
              <a:t> </a:t>
            </a:r>
            <a:r>
              <a:rPr lang="en-US" sz="1200" dirty="0" err="1"/>
              <a:t>telah</a:t>
            </a:r>
            <a:r>
              <a:rPr lang="en-US" sz="1200" dirty="0"/>
              <a:t> </a:t>
            </a:r>
            <a:r>
              <a:rPr lang="en-US" sz="1200" dirty="0" err="1"/>
              <a:t>mendefinisikan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“</a:t>
            </a:r>
            <a:r>
              <a:rPr lang="en-US" sz="1200" dirty="0" err="1"/>
              <a:t>nilai</a:t>
            </a:r>
            <a:r>
              <a:rPr lang="en-US" sz="1200" dirty="0"/>
              <a:t> </a:t>
            </a:r>
            <a:r>
              <a:rPr lang="en-US" sz="1200" dirty="0" err="1"/>
              <a:t>tukar</a:t>
            </a:r>
            <a:r>
              <a:rPr lang="en-US" sz="1200" dirty="0"/>
              <a:t>, </a:t>
            </a:r>
            <a:r>
              <a:rPr lang="en-US" sz="1200" dirty="0" err="1"/>
              <a:t>pengeluaran</a:t>
            </a:r>
            <a:r>
              <a:rPr lang="en-US" sz="1200" dirty="0"/>
              <a:t>, </a:t>
            </a:r>
            <a:r>
              <a:rPr lang="en-US" sz="1200" dirty="0" err="1"/>
              <a:t>pengorbanan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memperoleh</a:t>
            </a:r>
            <a:r>
              <a:rPr lang="en-US" sz="1200" dirty="0"/>
              <a:t> </a:t>
            </a:r>
            <a:r>
              <a:rPr lang="en-US" sz="1200" dirty="0" err="1"/>
              <a:t>manfaat</a:t>
            </a:r>
            <a:r>
              <a:rPr lang="en-US" sz="1200" dirty="0"/>
              <a:t>.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akuntansi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, </a:t>
            </a:r>
            <a:r>
              <a:rPr lang="en-US" sz="1200" dirty="0" err="1"/>
              <a:t>pengeluaran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pengorbanan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saat</a:t>
            </a:r>
            <a:r>
              <a:rPr lang="en-US" sz="1200" dirty="0"/>
              <a:t> </a:t>
            </a:r>
            <a:r>
              <a:rPr lang="en-US" sz="1200" dirty="0" err="1"/>
              <a:t>akuisisi</a:t>
            </a:r>
            <a:r>
              <a:rPr lang="en-US" sz="1200" dirty="0"/>
              <a:t> </a:t>
            </a:r>
            <a:r>
              <a:rPr lang="en-US" sz="1200" dirty="0" err="1"/>
              <a:t>diwakili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penyusutan</a:t>
            </a:r>
            <a:r>
              <a:rPr lang="en-US" sz="1200" dirty="0"/>
              <a:t> </a:t>
            </a:r>
            <a:r>
              <a:rPr lang="en-US" sz="1200" dirty="0" err="1"/>
              <a:t>saat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di masa yang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datang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bentuk</a:t>
            </a:r>
            <a:r>
              <a:rPr lang="en-US" sz="1200" dirty="0"/>
              <a:t> </a:t>
            </a:r>
            <a:r>
              <a:rPr lang="en-US" sz="1200" dirty="0" err="1"/>
              <a:t>kas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aktiva</a:t>
            </a:r>
            <a:r>
              <a:rPr lang="en-US" sz="1200" dirty="0"/>
              <a:t> lain.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dk1"/>
              </a:solidFill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n-US" sz="1200" dirty="0" err="1"/>
              <a:t>Seringkali</a:t>
            </a:r>
            <a:r>
              <a:rPr lang="en-US" sz="1200" dirty="0"/>
              <a:t> </a:t>
            </a:r>
            <a:r>
              <a:rPr lang="en-US" sz="1200" dirty="0" err="1"/>
              <a:t>istilah</a:t>
            </a:r>
            <a:r>
              <a:rPr lang="en-US" sz="1200" dirty="0"/>
              <a:t> </a:t>
            </a:r>
            <a:r>
              <a:rPr lang="en-US" sz="1200" b="1" dirty="0" err="1"/>
              <a:t>biaya</a:t>
            </a:r>
            <a:r>
              <a:rPr lang="en-US" sz="1200" dirty="0"/>
              <a:t> (</a:t>
            </a:r>
            <a:r>
              <a:rPr lang="en-US" sz="1200" i="1" dirty="0"/>
              <a:t>cost</a:t>
            </a:r>
            <a:r>
              <a:rPr lang="en-US" sz="1200" dirty="0"/>
              <a:t>) </a:t>
            </a:r>
            <a:r>
              <a:rPr lang="en-US" sz="1200" dirty="0" err="1"/>
              <a:t>digunakan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sinonim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b="1" dirty="0" err="1"/>
              <a:t>beban</a:t>
            </a:r>
            <a:r>
              <a:rPr lang="en-US" sz="1200" dirty="0"/>
              <a:t> (</a:t>
            </a:r>
            <a:r>
              <a:rPr lang="en-US" sz="1200" i="1" dirty="0"/>
              <a:t>expense</a:t>
            </a:r>
            <a:r>
              <a:rPr lang="en-US" sz="1200" dirty="0"/>
              <a:t>). Hal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tidaklah</a:t>
            </a:r>
            <a:r>
              <a:rPr lang="en-US" sz="1200" dirty="0"/>
              <a:t> </a:t>
            </a:r>
            <a:r>
              <a:rPr lang="en-US" sz="1200" dirty="0" err="1"/>
              <a:t>tepat</a:t>
            </a:r>
            <a:r>
              <a:rPr lang="en-US" sz="1200" dirty="0"/>
              <a:t>. Beban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didefinisikan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aliran</a:t>
            </a:r>
            <a:r>
              <a:rPr lang="en-US" sz="1200" dirty="0"/>
              <a:t> </a:t>
            </a:r>
            <a:r>
              <a:rPr lang="en-US" sz="1200" dirty="0" err="1"/>
              <a:t>keluar</a:t>
            </a:r>
            <a:r>
              <a:rPr lang="en-US" sz="1200" dirty="0"/>
              <a:t> </a:t>
            </a:r>
            <a:r>
              <a:rPr lang="en-US" sz="1200" dirty="0" err="1"/>
              <a:t>terukur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, yang </a:t>
            </a:r>
            <a:r>
              <a:rPr lang="en-US" sz="1200" dirty="0" err="1"/>
              <a:t>kemudian</a:t>
            </a:r>
            <a:r>
              <a:rPr lang="en-US" sz="1200" dirty="0"/>
              <a:t> </a:t>
            </a:r>
            <a:r>
              <a:rPr lang="en-US" sz="1200" dirty="0" err="1"/>
              <a:t>ditandingkan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menentukan</a:t>
            </a:r>
            <a:r>
              <a:rPr lang="en-US" sz="1200" dirty="0"/>
              <a:t> </a:t>
            </a:r>
            <a:r>
              <a:rPr lang="en-US" sz="1200" dirty="0" err="1"/>
              <a:t>laba</a:t>
            </a:r>
            <a:r>
              <a:rPr lang="en-US" sz="1200" dirty="0"/>
              <a:t>.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penurunan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aktiva</a:t>
            </a:r>
            <a:r>
              <a:rPr lang="en-US" sz="1200" dirty="0"/>
              <a:t> </a:t>
            </a:r>
            <a:r>
              <a:rPr lang="en-US" sz="1200" dirty="0" err="1"/>
              <a:t>bersih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akibat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penggunaan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ekonomis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menciptakan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pengenaan</a:t>
            </a:r>
            <a:r>
              <a:rPr lang="en-US" sz="1200" dirty="0"/>
              <a:t> </a:t>
            </a:r>
            <a:r>
              <a:rPr lang="en-US" sz="1200" dirty="0" err="1"/>
              <a:t>pajak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badan</a:t>
            </a:r>
            <a:r>
              <a:rPr lang="en-US" sz="1200" dirty="0"/>
              <a:t> </a:t>
            </a:r>
            <a:r>
              <a:rPr lang="en-US" sz="1200" dirty="0" err="1"/>
              <a:t>pemerintah</a:t>
            </a:r>
            <a:r>
              <a:rPr lang="en-US" sz="1200" dirty="0"/>
              <a:t>.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dk1"/>
              </a:solidFill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membedakan</a:t>
            </a:r>
            <a:r>
              <a:rPr lang="en-US" sz="1200" dirty="0"/>
              <a:t> </a:t>
            </a:r>
            <a:r>
              <a:rPr lang="en-US" sz="1200" dirty="0" err="1"/>
              <a:t>antara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, </a:t>
            </a:r>
            <a:r>
              <a:rPr lang="en-US" sz="1200" dirty="0" err="1"/>
              <a:t>bayangkan</a:t>
            </a:r>
            <a:r>
              <a:rPr lang="en-US" sz="1200" dirty="0"/>
              <a:t> </a:t>
            </a:r>
            <a:r>
              <a:rPr lang="en-US" sz="1200" dirty="0" err="1"/>
              <a:t>pembelian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tunai</a:t>
            </a:r>
            <a:r>
              <a:rPr lang="en-US" sz="1200" dirty="0"/>
              <a:t>. </a:t>
            </a:r>
            <a:r>
              <a:rPr lang="en-US" sz="1200" dirty="0" err="1"/>
              <a:t>Karena</a:t>
            </a:r>
            <a:r>
              <a:rPr lang="en-US" sz="1200" dirty="0"/>
              <a:t> </a:t>
            </a:r>
            <a:r>
              <a:rPr lang="en-US" sz="1200" dirty="0" err="1"/>
              <a:t>aktiva</a:t>
            </a:r>
            <a:r>
              <a:rPr lang="en-US" sz="1200" dirty="0"/>
              <a:t> </a:t>
            </a:r>
            <a:r>
              <a:rPr lang="en-US" sz="1200" dirty="0" err="1"/>
              <a:t>bersih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terpengaruh</a:t>
            </a:r>
            <a:r>
              <a:rPr lang="en-US" sz="1200" dirty="0"/>
              <a:t>,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yang </a:t>
            </a:r>
            <a:r>
              <a:rPr lang="en-US" sz="1200" dirty="0" err="1"/>
              <a:t>diakui</a:t>
            </a:r>
            <a:r>
              <a:rPr lang="en-US" sz="1200" dirty="0"/>
              <a:t>. </a:t>
            </a:r>
            <a:r>
              <a:rPr lang="en-US" sz="1200" dirty="0" err="1"/>
              <a:t>Sumber</a:t>
            </a:r>
            <a:r>
              <a:rPr lang="en-US" sz="1200" dirty="0"/>
              <a:t> </a:t>
            </a:r>
            <a:r>
              <a:rPr lang="en-US" sz="1200" dirty="0" err="1"/>
              <a:t>daya</a:t>
            </a:r>
            <a:r>
              <a:rPr lang="en-US" sz="1200" dirty="0"/>
              <a:t> </a:t>
            </a:r>
            <a:r>
              <a:rPr lang="en-US" sz="1200" dirty="0" err="1"/>
              <a:t>perusahaan</a:t>
            </a:r>
            <a:r>
              <a:rPr lang="en-US" sz="1200" dirty="0"/>
              <a:t> </a:t>
            </a:r>
            <a:r>
              <a:rPr lang="en-US" sz="1200" dirty="0" err="1"/>
              <a:t>hanya</a:t>
            </a:r>
            <a:r>
              <a:rPr lang="en-US" sz="1200" dirty="0"/>
              <a:t> </a:t>
            </a:r>
            <a:r>
              <a:rPr lang="en-US" sz="1200" dirty="0" err="1"/>
              <a:t>diubah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kas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persediaan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.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dibeli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, </a:t>
            </a:r>
            <a:r>
              <a:rPr lang="en-US" sz="1200" dirty="0" err="1"/>
              <a:t>tetapi</a:t>
            </a:r>
            <a:r>
              <a:rPr lang="en-US" sz="1200" dirty="0"/>
              <a:t> </a:t>
            </a:r>
            <a:r>
              <a:rPr lang="en-US" sz="1200" dirty="0" err="1"/>
              <a:t>belum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. </a:t>
            </a:r>
            <a:r>
              <a:rPr lang="en-US" sz="1200" dirty="0" err="1"/>
              <a:t>Ketika</a:t>
            </a:r>
            <a:r>
              <a:rPr lang="en-US" sz="1200" dirty="0"/>
              <a:t> </a:t>
            </a:r>
            <a:r>
              <a:rPr lang="en-US" sz="1200" dirty="0" err="1"/>
              <a:t>perusahaan</a:t>
            </a:r>
            <a:r>
              <a:rPr lang="en-US" sz="1200" dirty="0"/>
              <a:t> </a:t>
            </a:r>
            <a:r>
              <a:rPr lang="en-US" sz="1200" dirty="0" err="1"/>
              <a:t>kemudian</a:t>
            </a:r>
            <a:r>
              <a:rPr lang="en-US" sz="1200" dirty="0"/>
              <a:t> </a:t>
            </a:r>
            <a:r>
              <a:rPr lang="en-US" sz="1200" dirty="0" err="1"/>
              <a:t>menjual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yang </a:t>
            </a:r>
            <a:r>
              <a:rPr lang="en-US" sz="1200" dirty="0" err="1"/>
              <a:t>sudah</a:t>
            </a:r>
            <a:r>
              <a:rPr lang="en-US" sz="1200" dirty="0"/>
              <a:t> </a:t>
            </a:r>
            <a:r>
              <a:rPr lang="en-US" sz="1200" dirty="0" err="1"/>
              <a:t>diolah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,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bahan</a:t>
            </a:r>
            <a:r>
              <a:rPr lang="en-US" sz="1200" dirty="0"/>
              <a:t> </a:t>
            </a:r>
            <a:r>
              <a:rPr lang="en-US" sz="1200" dirty="0" err="1"/>
              <a:t>baku</a:t>
            </a:r>
            <a:r>
              <a:rPr lang="en-US" sz="1200" dirty="0"/>
              <a:t> </a:t>
            </a:r>
            <a:r>
              <a:rPr lang="en-US" sz="1200" dirty="0" err="1"/>
              <a:t>dibukukan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di </a:t>
            </a:r>
            <a:r>
              <a:rPr lang="en-US" sz="1200" dirty="0" err="1"/>
              <a:t>laporan</a:t>
            </a:r>
            <a:r>
              <a:rPr lang="en-US" sz="1200" dirty="0"/>
              <a:t> </a:t>
            </a:r>
            <a:r>
              <a:rPr lang="en-US" sz="1200" dirty="0" err="1"/>
              <a:t>laba</a:t>
            </a:r>
            <a:r>
              <a:rPr lang="en-US" sz="1200" dirty="0"/>
              <a:t> </a:t>
            </a:r>
            <a:r>
              <a:rPr lang="en-US" sz="1200" dirty="0" err="1"/>
              <a:t>rugi</a:t>
            </a:r>
            <a:r>
              <a:rPr lang="en-US" sz="1200" dirty="0"/>
              <a:t>. </a:t>
            </a:r>
            <a:r>
              <a:rPr lang="en-US" sz="1200" dirty="0" err="1"/>
              <a:t>Jadi</a:t>
            </a:r>
            <a:r>
              <a:rPr lang="en-US" sz="1200" dirty="0"/>
              <a:t>,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diambil</a:t>
            </a:r>
            <a:r>
              <a:rPr lang="en-US" sz="1200" dirty="0"/>
              <a:t> </a:t>
            </a:r>
            <a:r>
              <a:rPr lang="en-US" sz="1200" dirty="0" err="1"/>
              <a:t>kesimpulan</a:t>
            </a:r>
            <a:r>
              <a:rPr lang="en-US" sz="1200" dirty="0"/>
              <a:t> </a:t>
            </a:r>
            <a:r>
              <a:rPr lang="en-US" sz="1200" dirty="0" err="1"/>
              <a:t>bahwa</a:t>
            </a:r>
            <a:r>
              <a:rPr lang="en-US" sz="1200" dirty="0"/>
              <a:t>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, </a:t>
            </a:r>
            <a:r>
              <a:rPr lang="en-US" sz="1200" dirty="0" err="1"/>
              <a:t>tetapi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. </a:t>
            </a:r>
            <a:r>
              <a:rPr lang="en-US" sz="1200" dirty="0" err="1"/>
              <a:t>Contohnya</a:t>
            </a:r>
            <a:r>
              <a:rPr lang="en-US" sz="1200" dirty="0"/>
              <a:t> </a:t>
            </a:r>
            <a:r>
              <a:rPr lang="en-US" sz="1200" dirty="0" err="1"/>
              <a:t>saja</a:t>
            </a:r>
            <a:r>
              <a:rPr lang="en-US" sz="1200" dirty="0"/>
              <a:t> </a:t>
            </a:r>
            <a:r>
              <a:rPr lang="en-US" sz="1200" dirty="0" err="1"/>
              <a:t>aktiva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, </a:t>
            </a:r>
            <a:r>
              <a:rPr lang="en-US" sz="1200" dirty="0" err="1"/>
              <a:t>tetapi</a:t>
            </a:r>
            <a:r>
              <a:rPr lang="en-US" sz="1200" dirty="0"/>
              <a:t> </a:t>
            </a:r>
            <a:r>
              <a:rPr lang="en-US" sz="1200" dirty="0" err="1"/>
              <a:t>bukan</a:t>
            </a:r>
            <a:r>
              <a:rPr lang="en-US" sz="1200" dirty="0"/>
              <a:t> (</a:t>
            </a:r>
            <a:r>
              <a:rPr lang="en-US" sz="1200" dirty="0" err="1"/>
              <a:t>belum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) </a:t>
            </a:r>
            <a:r>
              <a:rPr lang="en-US" sz="1200" dirty="0" err="1"/>
              <a:t>beban</a:t>
            </a:r>
            <a:r>
              <a:rPr lang="en-US" sz="1200" dirty="0"/>
              <a:t>.</a:t>
            </a:r>
            <a:endParaRPr sz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3" name="Google Shape;2643;p67"/>
          <p:cNvGrpSpPr/>
          <p:nvPr/>
        </p:nvGrpSpPr>
        <p:grpSpPr>
          <a:xfrm>
            <a:off x="1545138" y="648300"/>
            <a:ext cx="6053725" cy="3846900"/>
            <a:chOff x="1547350" y="647550"/>
            <a:chExt cx="6053725" cy="3846900"/>
          </a:xfrm>
        </p:grpSpPr>
        <p:sp>
          <p:nvSpPr>
            <p:cNvPr id="2644" name="Google Shape;2644;p67"/>
            <p:cNvSpPr/>
            <p:nvPr/>
          </p:nvSpPr>
          <p:spPr>
            <a:xfrm>
              <a:off x="1547350" y="650550"/>
              <a:ext cx="6049200" cy="3842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67"/>
            <p:cNvSpPr/>
            <p:nvPr/>
          </p:nvSpPr>
          <p:spPr>
            <a:xfrm>
              <a:off x="1551875" y="650550"/>
              <a:ext cx="6049200" cy="42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67"/>
            <p:cNvSpPr/>
            <p:nvPr/>
          </p:nvSpPr>
          <p:spPr>
            <a:xfrm>
              <a:off x="1551875" y="4066050"/>
              <a:ext cx="6049200" cy="42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67"/>
            <p:cNvSpPr/>
            <p:nvPr/>
          </p:nvSpPr>
          <p:spPr>
            <a:xfrm>
              <a:off x="1551875" y="650550"/>
              <a:ext cx="429900" cy="3842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67"/>
            <p:cNvSpPr/>
            <p:nvPr/>
          </p:nvSpPr>
          <p:spPr>
            <a:xfrm>
              <a:off x="7166650" y="650550"/>
              <a:ext cx="429900" cy="3842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67"/>
            <p:cNvSpPr/>
            <p:nvPr/>
          </p:nvSpPr>
          <p:spPr>
            <a:xfrm>
              <a:off x="2083475" y="744150"/>
              <a:ext cx="4986000" cy="2397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50" name="Google Shape;2650;p67"/>
            <p:cNvGrpSpPr/>
            <p:nvPr/>
          </p:nvGrpSpPr>
          <p:grpSpPr>
            <a:xfrm>
              <a:off x="1551875" y="650550"/>
              <a:ext cx="429875" cy="426900"/>
              <a:chOff x="1551875" y="650550"/>
              <a:chExt cx="429875" cy="426900"/>
            </a:xfrm>
          </p:grpSpPr>
          <p:sp>
            <p:nvSpPr>
              <p:cNvPr id="2651" name="Google Shape;2651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2" name="Google Shape;2652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3" name="Google Shape;2653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4" name="Google Shape;2654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5" name="Google Shape;2655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56" name="Google Shape;2656;p67"/>
            <p:cNvGrpSpPr/>
            <p:nvPr/>
          </p:nvGrpSpPr>
          <p:grpSpPr>
            <a:xfrm>
              <a:off x="7166675" y="650550"/>
              <a:ext cx="429875" cy="426900"/>
              <a:chOff x="1551875" y="650550"/>
              <a:chExt cx="429875" cy="426900"/>
            </a:xfrm>
          </p:grpSpPr>
          <p:sp>
            <p:nvSpPr>
              <p:cNvPr id="2657" name="Google Shape;2657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8" name="Google Shape;2658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2" name="Google Shape;2662;p67"/>
            <p:cNvGrpSpPr/>
            <p:nvPr/>
          </p:nvGrpSpPr>
          <p:grpSpPr>
            <a:xfrm>
              <a:off x="1551875" y="4066050"/>
              <a:ext cx="429875" cy="426900"/>
              <a:chOff x="1551875" y="650550"/>
              <a:chExt cx="429875" cy="426900"/>
            </a:xfrm>
          </p:grpSpPr>
          <p:sp>
            <p:nvSpPr>
              <p:cNvPr id="2663" name="Google Shape;2663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8" name="Google Shape;2668;p67"/>
            <p:cNvGrpSpPr/>
            <p:nvPr/>
          </p:nvGrpSpPr>
          <p:grpSpPr>
            <a:xfrm>
              <a:off x="7166675" y="4066050"/>
              <a:ext cx="429875" cy="426900"/>
              <a:chOff x="1551875" y="650550"/>
              <a:chExt cx="429875" cy="426900"/>
            </a:xfrm>
          </p:grpSpPr>
          <p:sp>
            <p:nvSpPr>
              <p:cNvPr id="2669" name="Google Shape;2669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74" name="Google Shape;2674;p67"/>
            <p:cNvSpPr/>
            <p:nvPr/>
          </p:nvSpPr>
          <p:spPr>
            <a:xfrm>
              <a:off x="4498525" y="647550"/>
              <a:ext cx="156000" cy="429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75" name="Google Shape;2675;p67"/>
            <p:cNvGrpSpPr/>
            <p:nvPr/>
          </p:nvGrpSpPr>
          <p:grpSpPr>
            <a:xfrm>
              <a:off x="1981775" y="650550"/>
              <a:ext cx="161700" cy="426900"/>
              <a:chOff x="1551875" y="650550"/>
              <a:chExt cx="161700" cy="426900"/>
            </a:xfrm>
          </p:grpSpPr>
          <p:sp>
            <p:nvSpPr>
              <p:cNvPr id="2676" name="Google Shape;2676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7" name="Google Shape;2677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78" name="Google Shape;2678;p67"/>
            <p:cNvGrpSpPr/>
            <p:nvPr/>
          </p:nvGrpSpPr>
          <p:grpSpPr>
            <a:xfrm>
              <a:off x="7009575" y="650550"/>
              <a:ext cx="161700" cy="426900"/>
              <a:chOff x="1551875" y="650550"/>
              <a:chExt cx="161700" cy="426900"/>
            </a:xfrm>
          </p:grpSpPr>
          <p:sp>
            <p:nvSpPr>
              <p:cNvPr id="2679" name="Google Shape;2679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81" name="Google Shape;2681;p67"/>
            <p:cNvSpPr/>
            <p:nvPr/>
          </p:nvSpPr>
          <p:spPr>
            <a:xfrm>
              <a:off x="2083475" y="4161150"/>
              <a:ext cx="4986000" cy="2397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67"/>
            <p:cNvSpPr/>
            <p:nvPr/>
          </p:nvSpPr>
          <p:spPr>
            <a:xfrm>
              <a:off x="4498525" y="4064550"/>
              <a:ext cx="156000" cy="429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83" name="Google Shape;2683;p67"/>
            <p:cNvGrpSpPr/>
            <p:nvPr/>
          </p:nvGrpSpPr>
          <p:grpSpPr>
            <a:xfrm>
              <a:off x="1981775" y="4067550"/>
              <a:ext cx="161700" cy="426900"/>
              <a:chOff x="1551875" y="650550"/>
              <a:chExt cx="161700" cy="426900"/>
            </a:xfrm>
          </p:grpSpPr>
          <p:sp>
            <p:nvSpPr>
              <p:cNvPr id="2684" name="Google Shape;2684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86" name="Google Shape;2686;p67"/>
            <p:cNvGrpSpPr/>
            <p:nvPr/>
          </p:nvGrpSpPr>
          <p:grpSpPr>
            <a:xfrm>
              <a:off x="7009575" y="4067550"/>
              <a:ext cx="161700" cy="426900"/>
              <a:chOff x="1551875" y="650550"/>
              <a:chExt cx="161700" cy="426900"/>
            </a:xfrm>
          </p:grpSpPr>
          <p:sp>
            <p:nvSpPr>
              <p:cNvPr id="2687" name="Google Shape;2687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9" name="Google Shape;2689;p67"/>
          <p:cNvSpPr txBox="1">
            <a:spLocks noGrp="1"/>
          </p:cNvSpPr>
          <p:nvPr>
            <p:ph type="title"/>
          </p:nvPr>
        </p:nvSpPr>
        <p:spPr>
          <a:xfrm>
            <a:off x="2060413" y="308936"/>
            <a:ext cx="4965437" cy="9363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Hubungannya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Akuntansi</a:t>
            </a:r>
            <a:endParaRPr sz="2800" dirty="0"/>
          </a:p>
        </p:txBody>
      </p:sp>
      <p:sp>
        <p:nvSpPr>
          <p:cNvPr id="2690" name="Google Shape;2690;p67"/>
          <p:cNvSpPr txBox="1">
            <a:spLocks noGrp="1"/>
          </p:cNvSpPr>
          <p:nvPr>
            <p:ph type="subTitle" idx="1"/>
          </p:nvPr>
        </p:nvSpPr>
        <p:spPr>
          <a:xfrm>
            <a:off x="1990725" y="1248300"/>
            <a:ext cx="5169188" cy="2815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</a:pP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diklasifikasikan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pengeluaran</a:t>
            </a:r>
            <a:r>
              <a:rPr lang="en-US" sz="1200" dirty="0"/>
              <a:t> modal (</a:t>
            </a:r>
            <a:r>
              <a:rPr lang="en-US" sz="1200" i="1" dirty="0"/>
              <a:t>capital expenditure</a:t>
            </a:r>
            <a:r>
              <a:rPr lang="en-US" sz="1200" dirty="0"/>
              <a:t>)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pengelaran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(</a:t>
            </a:r>
            <a:r>
              <a:rPr lang="en-US" sz="1200" i="1" dirty="0"/>
              <a:t>revenue expenditure</a:t>
            </a:r>
            <a:r>
              <a:rPr lang="en-US" sz="1200" dirty="0"/>
              <a:t>).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pengeluaran</a:t>
            </a:r>
            <a:r>
              <a:rPr lang="en-US" sz="1200" dirty="0"/>
              <a:t> modal </a:t>
            </a:r>
            <a:r>
              <a:rPr lang="en-US" sz="1200" dirty="0" err="1"/>
              <a:t>ditujukan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memberikan</a:t>
            </a:r>
            <a:r>
              <a:rPr lang="en-US" sz="1200" dirty="0"/>
              <a:t> </a:t>
            </a:r>
            <a:r>
              <a:rPr lang="en-US" sz="1200" dirty="0" err="1"/>
              <a:t>manfaat</a:t>
            </a:r>
            <a:r>
              <a:rPr lang="en-US" sz="1200" dirty="0"/>
              <a:t> di masa </a:t>
            </a:r>
            <a:r>
              <a:rPr lang="en-US" sz="1200" dirty="0" err="1"/>
              <a:t>depan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dilaporkan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aktiva</a:t>
            </a:r>
            <a:r>
              <a:rPr lang="en-US" sz="1200" dirty="0"/>
              <a:t>. </a:t>
            </a:r>
            <a:r>
              <a:rPr lang="en-US" sz="1200" dirty="0" err="1"/>
              <a:t>Pengeluaran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</a:t>
            </a:r>
            <a:r>
              <a:rPr lang="en-US" sz="1200" dirty="0" err="1"/>
              <a:t>memberikan</a:t>
            </a:r>
            <a:r>
              <a:rPr lang="en-US" sz="1200" dirty="0"/>
              <a:t> </a:t>
            </a:r>
            <a:r>
              <a:rPr lang="en-US" sz="1200" dirty="0" err="1"/>
              <a:t>manfaat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periode</a:t>
            </a:r>
            <a:r>
              <a:rPr lang="en-US" sz="1200" dirty="0"/>
              <a:t> </a:t>
            </a:r>
            <a:r>
              <a:rPr lang="en-US" sz="1200" dirty="0" err="1"/>
              <a:t>sekarang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dilaporkan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. </a:t>
            </a:r>
            <a:r>
              <a:rPr lang="en-US" sz="1200" dirty="0" err="1"/>
              <a:t>Aktiva</a:t>
            </a:r>
            <a:r>
              <a:rPr lang="en-US" sz="1200" dirty="0"/>
              <a:t> </a:t>
            </a:r>
            <a:r>
              <a:rPr lang="en-US" sz="1200" dirty="0" err="1"/>
              <a:t>akhirnya</a:t>
            </a:r>
            <a:r>
              <a:rPr lang="en-US" sz="1200" dirty="0"/>
              <a:t>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ketika</a:t>
            </a:r>
            <a:r>
              <a:rPr lang="en-US" sz="1200" dirty="0"/>
              <a:t> </a:t>
            </a:r>
            <a:r>
              <a:rPr lang="en-US" sz="1200" dirty="0" err="1"/>
              <a:t>dikonsumsi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kehilangan</a:t>
            </a:r>
            <a:r>
              <a:rPr lang="en-US" sz="1200" dirty="0"/>
              <a:t> </a:t>
            </a:r>
            <a:r>
              <a:rPr lang="en-US" sz="1200" dirty="0" err="1"/>
              <a:t>kegunaannya</a:t>
            </a:r>
            <a:r>
              <a:rPr lang="en-US" sz="1200" dirty="0"/>
              <a:t>. </a:t>
            </a:r>
            <a:r>
              <a:rPr lang="en-US" sz="1200" dirty="0" err="1"/>
              <a:t>Membedakan</a:t>
            </a:r>
            <a:r>
              <a:rPr lang="en-US" sz="1200" dirty="0"/>
              <a:t> </a:t>
            </a:r>
            <a:r>
              <a:rPr lang="en-US" sz="1200" dirty="0" err="1"/>
              <a:t>antara</a:t>
            </a:r>
            <a:r>
              <a:rPr lang="en-US" sz="1200" dirty="0"/>
              <a:t> </a:t>
            </a:r>
            <a:r>
              <a:rPr lang="en-US" sz="1200" dirty="0" err="1"/>
              <a:t>pengeluaran</a:t>
            </a:r>
            <a:r>
              <a:rPr lang="en-US" sz="1200" dirty="0"/>
              <a:t> modal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pengeluaran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menandingkan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mengukur</a:t>
            </a:r>
            <a:r>
              <a:rPr lang="en-US" sz="1200" dirty="0"/>
              <a:t> </a:t>
            </a:r>
            <a:r>
              <a:rPr lang="en-US" sz="1200" dirty="0" err="1"/>
              <a:t>laba</a:t>
            </a:r>
            <a:r>
              <a:rPr lang="en-US" sz="1200" dirty="0"/>
              <a:t> </a:t>
            </a:r>
            <a:r>
              <a:rPr lang="en-US" sz="1200" dirty="0" err="1"/>
              <a:t>periodik</a:t>
            </a:r>
            <a:r>
              <a:rPr lang="en-US" sz="1200" dirty="0"/>
              <a:t>.</a:t>
            </a:r>
            <a:endParaRPr sz="1200" dirty="0"/>
          </a:p>
        </p:txBody>
      </p:sp>
      <p:grpSp>
        <p:nvGrpSpPr>
          <p:cNvPr id="59" name="Google Shape;1246;p48"/>
          <p:cNvGrpSpPr/>
          <p:nvPr/>
        </p:nvGrpSpPr>
        <p:grpSpPr>
          <a:xfrm>
            <a:off x="157095" y="213785"/>
            <a:ext cx="887222" cy="715864"/>
            <a:chOff x="-3121225" y="6503950"/>
            <a:chExt cx="854577" cy="689525"/>
          </a:xfrm>
        </p:grpSpPr>
        <p:sp>
          <p:nvSpPr>
            <p:cNvPr id="60" name="Google Shape;1247;p48"/>
            <p:cNvSpPr/>
            <p:nvPr/>
          </p:nvSpPr>
          <p:spPr>
            <a:xfrm>
              <a:off x="-2452498" y="6560218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48;p48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49;p48"/>
            <p:cNvSpPr/>
            <p:nvPr/>
          </p:nvSpPr>
          <p:spPr>
            <a:xfrm>
              <a:off x="-2546078" y="6885316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50;p48"/>
            <p:cNvSpPr/>
            <p:nvPr/>
          </p:nvSpPr>
          <p:spPr>
            <a:xfrm>
              <a:off x="-2986737" y="70409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51;p48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52;p48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1239;p48"/>
          <p:cNvGrpSpPr/>
          <p:nvPr/>
        </p:nvGrpSpPr>
        <p:grpSpPr>
          <a:xfrm flipH="1">
            <a:off x="8097016" y="4280250"/>
            <a:ext cx="760222" cy="633172"/>
            <a:chOff x="-3121225" y="6431100"/>
            <a:chExt cx="732250" cy="609875"/>
          </a:xfrm>
        </p:grpSpPr>
        <p:sp>
          <p:nvSpPr>
            <p:cNvPr id="67" name="Google Shape;1240;p48"/>
            <p:cNvSpPr/>
            <p:nvPr/>
          </p:nvSpPr>
          <p:spPr>
            <a:xfrm>
              <a:off x="-2574825" y="6431100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41;p48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42;p48"/>
            <p:cNvSpPr/>
            <p:nvPr/>
          </p:nvSpPr>
          <p:spPr>
            <a:xfrm>
              <a:off x="-2654800" y="6623950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43;p48"/>
            <p:cNvSpPr/>
            <p:nvPr/>
          </p:nvSpPr>
          <p:spPr>
            <a:xfrm>
              <a:off x="-2663750" y="68884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44;p48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45;p48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" name="Google Shape;1253;p48"/>
          <p:cNvGrpSpPr/>
          <p:nvPr/>
        </p:nvGrpSpPr>
        <p:grpSpPr>
          <a:xfrm>
            <a:off x="884612" y="599171"/>
            <a:ext cx="941546" cy="1020087"/>
            <a:chOff x="158330" y="3449714"/>
            <a:chExt cx="1158603" cy="1020597"/>
          </a:xfrm>
        </p:grpSpPr>
        <p:sp>
          <p:nvSpPr>
            <p:cNvPr id="74" name="Google Shape;1254;p48"/>
            <p:cNvSpPr/>
            <p:nvPr/>
          </p:nvSpPr>
          <p:spPr>
            <a:xfrm rot="-1415983">
              <a:off x="289971" y="3612544"/>
              <a:ext cx="926594" cy="694940"/>
            </a:xfrm>
            <a:custGeom>
              <a:avLst/>
              <a:gdLst/>
              <a:ahLst/>
              <a:cxnLst/>
              <a:rect l="l" t="t" r="r" b="b"/>
              <a:pathLst>
                <a:path w="20563" h="15481" extrusionOk="0">
                  <a:moveTo>
                    <a:pt x="4877" y="162"/>
                  </a:moveTo>
                  <a:cubicBezTo>
                    <a:pt x="2857" y="162"/>
                    <a:pt x="892" y="440"/>
                    <a:pt x="251" y="1823"/>
                  </a:cubicBezTo>
                  <a:cubicBezTo>
                    <a:pt x="0" y="2335"/>
                    <a:pt x="0" y="2727"/>
                    <a:pt x="179" y="3013"/>
                  </a:cubicBezTo>
                  <a:cubicBezTo>
                    <a:pt x="72" y="7597"/>
                    <a:pt x="3584" y="10097"/>
                    <a:pt x="7466" y="10871"/>
                  </a:cubicBezTo>
                  <a:cubicBezTo>
                    <a:pt x="6597" y="11860"/>
                    <a:pt x="4953" y="13788"/>
                    <a:pt x="4144" y="14931"/>
                  </a:cubicBezTo>
                  <a:cubicBezTo>
                    <a:pt x="6029" y="15286"/>
                    <a:pt x="8132" y="15481"/>
                    <a:pt x="10231" y="15481"/>
                  </a:cubicBezTo>
                  <a:cubicBezTo>
                    <a:pt x="12213" y="15481"/>
                    <a:pt x="14191" y="15307"/>
                    <a:pt x="15979" y="14931"/>
                  </a:cubicBezTo>
                  <a:cubicBezTo>
                    <a:pt x="14943" y="13455"/>
                    <a:pt x="13633" y="11824"/>
                    <a:pt x="12883" y="10907"/>
                  </a:cubicBezTo>
                  <a:cubicBezTo>
                    <a:pt x="16907" y="10216"/>
                    <a:pt x="19955" y="7776"/>
                    <a:pt x="19955" y="2858"/>
                  </a:cubicBezTo>
                  <a:lnTo>
                    <a:pt x="19908" y="2858"/>
                  </a:lnTo>
                  <a:cubicBezTo>
                    <a:pt x="19967" y="2763"/>
                    <a:pt x="20015" y="2644"/>
                    <a:pt x="20027" y="2501"/>
                  </a:cubicBezTo>
                  <a:cubicBezTo>
                    <a:pt x="20563" y="1"/>
                    <a:pt x="15050" y="394"/>
                    <a:pt x="13621" y="287"/>
                  </a:cubicBezTo>
                  <a:lnTo>
                    <a:pt x="8633" y="287"/>
                  </a:lnTo>
                  <a:cubicBezTo>
                    <a:pt x="7610" y="287"/>
                    <a:pt x="6231" y="162"/>
                    <a:pt x="4877" y="162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5" name="Google Shape;1255;p48"/>
            <p:cNvGrpSpPr/>
            <p:nvPr/>
          </p:nvGrpSpPr>
          <p:grpSpPr>
            <a:xfrm rot="-1416691">
              <a:off x="257906" y="3611671"/>
              <a:ext cx="954323" cy="696684"/>
              <a:chOff x="-1017700" y="1088050"/>
              <a:chExt cx="530150" cy="387025"/>
            </a:xfrm>
          </p:grpSpPr>
          <p:sp>
            <p:nvSpPr>
              <p:cNvPr id="76" name="Google Shape;1256;p48"/>
              <p:cNvSpPr/>
              <p:nvPr/>
            </p:nvSpPr>
            <p:spPr>
              <a:xfrm>
                <a:off x="-1002825" y="1159500"/>
                <a:ext cx="500100" cy="206900"/>
              </a:xfrm>
              <a:custGeom>
                <a:avLst/>
                <a:gdLst/>
                <a:ahLst/>
                <a:cxnLst/>
                <a:rect l="l" t="t" r="r" b="b"/>
                <a:pathLst>
                  <a:path w="20004" h="8276" extrusionOk="0">
                    <a:moveTo>
                      <a:pt x="227" y="0"/>
                    </a:moveTo>
                    <a:cubicBezTo>
                      <a:pt x="1" y="5751"/>
                      <a:pt x="5406" y="8275"/>
                      <a:pt x="10228" y="8275"/>
                    </a:cubicBezTo>
                    <a:cubicBezTo>
                      <a:pt x="15515" y="8275"/>
                      <a:pt x="20003" y="5965"/>
                      <a:pt x="20003" y="0"/>
                    </a:cubicBezTo>
                    <a:close/>
                  </a:path>
                </a:pathLst>
              </a:custGeom>
              <a:solidFill>
                <a:srgbClr val="0028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1257;p48"/>
              <p:cNvSpPr/>
              <p:nvPr/>
            </p:nvSpPr>
            <p:spPr>
              <a:xfrm>
                <a:off x="-898350" y="1343450"/>
                <a:ext cx="296200" cy="131625"/>
              </a:xfrm>
              <a:custGeom>
                <a:avLst/>
                <a:gdLst/>
                <a:ahLst/>
                <a:cxnLst/>
                <a:rect l="l" t="t" r="r" b="b"/>
                <a:pathLst>
                  <a:path w="11848" h="5265" extrusionOk="0">
                    <a:moveTo>
                      <a:pt x="3918" y="0"/>
                    </a:moveTo>
                    <a:cubicBezTo>
                      <a:pt x="3918" y="0"/>
                      <a:pt x="1168" y="3108"/>
                      <a:pt x="1" y="4715"/>
                    </a:cubicBezTo>
                    <a:cubicBezTo>
                      <a:pt x="1893" y="5070"/>
                      <a:pt x="3995" y="5265"/>
                      <a:pt x="6094" y="5265"/>
                    </a:cubicBezTo>
                    <a:cubicBezTo>
                      <a:pt x="8076" y="5265"/>
                      <a:pt x="10055" y="5091"/>
                      <a:pt x="11848" y="4715"/>
                    </a:cubicBezTo>
                    <a:cubicBezTo>
                      <a:pt x="10324" y="2548"/>
                      <a:pt x="8181" y="0"/>
                      <a:pt x="8181" y="0"/>
                    </a:cubicBezTo>
                    <a:close/>
                  </a:path>
                </a:pathLst>
              </a:custGeom>
              <a:solidFill>
                <a:srgbClr val="0028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258;p48"/>
              <p:cNvSpPr/>
              <p:nvPr/>
            </p:nvSpPr>
            <p:spPr>
              <a:xfrm>
                <a:off x="-1017700" y="1088050"/>
                <a:ext cx="530150" cy="104675"/>
              </a:xfrm>
              <a:custGeom>
                <a:avLst/>
                <a:gdLst/>
                <a:ahLst/>
                <a:cxnLst/>
                <a:rect l="l" t="t" r="r" b="b"/>
                <a:pathLst>
                  <a:path w="21206" h="4187" extrusionOk="0">
                    <a:moveTo>
                      <a:pt x="5520" y="162"/>
                    </a:moveTo>
                    <a:cubicBezTo>
                      <a:pt x="3500" y="162"/>
                      <a:pt x="1535" y="440"/>
                      <a:pt x="894" y="1823"/>
                    </a:cubicBezTo>
                    <a:cubicBezTo>
                      <a:pt x="1" y="3656"/>
                      <a:pt x="2322" y="3740"/>
                      <a:pt x="3572" y="3847"/>
                    </a:cubicBezTo>
                    <a:cubicBezTo>
                      <a:pt x="5330" y="4018"/>
                      <a:pt x="7096" y="4052"/>
                      <a:pt x="8860" y="4052"/>
                    </a:cubicBezTo>
                    <a:cubicBezTo>
                      <a:pt x="10036" y="4052"/>
                      <a:pt x="11211" y="4037"/>
                      <a:pt x="12383" y="4037"/>
                    </a:cubicBezTo>
                    <a:cubicBezTo>
                      <a:pt x="13054" y="4037"/>
                      <a:pt x="14532" y="4187"/>
                      <a:pt x="16058" y="4187"/>
                    </a:cubicBezTo>
                    <a:cubicBezTo>
                      <a:pt x="18188" y="4187"/>
                      <a:pt x="20413" y="3896"/>
                      <a:pt x="20670" y="2501"/>
                    </a:cubicBezTo>
                    <a:cubicBezTo>
                      <a:pt x="21206" y="1"/>
                      <a:pt x="15693" y="394"/>
                      <a:pt x="14264" y="287"/>
                    </a:cubicBezTo>
                    <a:lnTo>
                      <a:pt x="9276" y="287"/>
                    </a:lnTo>
                    <a:cubicBezTo>
                      <a:pt x="8253" y="287"/>
                      <a:pt x="6874" y="162"/>
                      <a:pt x="5520" y="162"/>
                    </a:cubicBezTo>
                    <a:close/>
                  </a:path>
                </a:pathLst>
              </a:custGeom>
              <a:solidFill>
                <a:srgbClr val="3A82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1259;p48"/>
              <p:cNvSpPr/>
              <p:nvPr/>
            </p:nvSpPr>
            <p:spPr>
              <a:xfrm>
                <a:off x="-964125" y="1117225"/>
                <a:ext cx="424200" cy="75350"/>
              </a:xfrm>
              <a:custGeom>
                <a:avLst/>
                <a:gdLst/>
                <a:ahLst/>
                <a:cxnLst/>
                <a:rect l="l" t="t" r="r" b="b"/>
                <a:pathLst>
                  <a:path w="16968" h="3014" extrusionOk="0">
                    <a:moveTo>
                      <a:pt x="4400" y="136"/>
                    </a:moveTo>
                    <a:cubicBezTo>
                      <a:pt x="2787" y="136"/>
                      <a:pt x="1219" y="335"/>
                      <a:pt x="715" y="1322"/>
                    </a:cubicBezTo>
                    <a:cubicBezTo>
                      <a:pt x="1" y="2632"/>
                      <a:pt x="1858" y="2703"/>
                      <a:pt x="2858" y="2763"/>
                    </a:cubicBezTo>
                    <a:cubicBezTo>
                      <a:pt x="4273" y="2892"/>
                      <a:pt x="5683" y="2917"/>
                      <a:pt x="7094" y="2917"/>
                    </a:cubicBezTo>
                    <a:cubicBezTo>
                      <a:pt x="8035" y="2917"/>
                      <a:pt x="8976" y="2906"/>
                      <a:pt x="9919" y="2906"/>
                    </a:cubicBezTo>
                    <a:cubicBezTo>
                      <a:pt x="10451" y="2906"/>
                      <a:pt x="11631" y="3014"/>
                      <a:pt x="12851" y="3014"/>
                    </a:cubicBezTo>
                    <a:cubicBezTo>
                      <a:pt x="14552" y="3014"/>
                      <a:pt x="16330" y="2804"/>
                      <a:pt x="16538" y="1799"/>
                    </a:cubicBezTo>
                    <a:cubicBezTo>
                      <a:pt x="16967" y="1"/>
                      <a:pt x="12550" y="287"/>
                      <a:pt x="11407" y="203"/>
                    </a:cubicBezTo>
                    <a:cubicBezTo>
                      <a:pt x="10121" y="227"/>
                      <a:pt x="8764" y="227"/>
                      <a:pt x="7418" y="227"/>
                    </a:cubicBezTo>
                    <a:cubicBezTo>
                      <a:pt x="6602" y="227"/>
                      <a:pt x="5491" y="136"/>
                      <a:pt x="4400" y="136"/>
                    </a:cubicBezTo>
                    <a:close/>
                  </a:path>
                </a:pathLst>
              </a:custGeom>
              <a:solidFill>
                <a:srgbClr val="F6EF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7" name="Google Shape;1260;p48"/>
          <p:cNvGrpSpPr/>
          <p:nvPr/>
        </p:nvGrpSpPr>
        <p:grpSpPr>
          <a:xfrm>
            <a:off x="7161980" y="4326849"/>
            <a:ext cx="851804" cy="683140"/>
            <a:chOff x="3188574" y="4136376"/>
            <a:chExt cx="1183118" cy="1025095"/>
          </a:xfrm>
        </p:grpSpPr>
        <p:sp>
          <p:nvSpPr>
            <p:cNvPr id="88" name="Google Shape;1261;p48"/>
            <p:cNvSpPr/>
            <p:nvPr/>
          </p:nvSpPr>
          <p:spPr>
            <a:xfrm rot="702022">
              <a:off x="3262189" y="4232867"/>
              <a:ext cx="1035887" cy="832103"/>
            </a:xfrm>
            <a:custGeom>
              <a:avLst/>
              <a:gdLst/>
              <a:ahLst/>
              <a:cxnLst/>
              <a:rect l="l" t="t" r="r" b="b"/>
              <a:pathLst>
                <a:path w="22218" h="17853" extrusionOk="0">
                  <a:moveTo>
                    <a:pt x="10996" y="0"/>
                  </a:moveTo>
                  <a:cubicBezTo>
                    <a:pt x="7202" y="0"/>
                    <a:pt x="3427" y="1423"/>
                    <a:pt x="2442" y="4237"/>
                  </a:cubicBezTo>
                  <a:lnTo>
                    <a:pt x="1132" y="4237"/>
                  </a:lnTo>
                  <a:cubicBezTo>
                    <a:pt x="13" y="4237"/>
                    <a:pt x="1" y="5964"/>
                    <a:pt x="1108" y="5999"/>
                  </a:cubicBezTo>
                  <a:cubicBezTo>
                    <a:pt x="1406" y="10131"/>
                    <a:pt x="4775" y="12429"/>
                    <a:pt x="8502" y="13167"/>
                  </a:cubicBezTo>
                  <a:cubicBezTo>
                    <a:pt x="7621" y="14179"/>
                    <a:pt x="5954" y="16132"/>
                    <a:pt x="5109" y="17298"/>
                  </a:cubicBezTo>
                  <a:cubicBezTo>
                    <a:pt x="7038" y="17655"/>
                    <a:pt x="9183" y="17853"/>
                    <a:pt x="11321" y="17853"/>
                  </a:cubicBezTo>
                  <a:cubicBezTo>
                    <a:pt x="13326" y="17853"/>
                    <a:pt x="15325" y="17679"/>
                    <a:pt x="17134" y="17298"/>
                  </a:cubicBezTo>
                  <a:cubicBezTo>
                    <a:pt x="16074" y="15810"/>
                    <a:pt x="14741" y="14143"/>
                    <a:pt x="13991" y="13215"/>
                  </a:cubicBezTo>
                  <a:cubicBezTo>
                    <a:pt x="17813" y="12548"/>
                    <a:pt x="20765" y="10357"/>
                    <a:pt x="21146" y="5999"/>
                  </a:cubicBezTo>
                  <a:cubicBezTo>
                    <a:pt x="22218" y="5952"/>
                    <a:pt x="22206" y="4237"/>
                    <a:pt x="21087" y="4237"/>
                  </a:cubicBezTo>
                  <a:lnTo>
                    <a:pt x="19646" y="4237"/>
                  </a:lnTo>
                  <a:cubicBezTo>
                    <a:pt x="18549" y="1402"/>
                    <a:pt x="14763" y="0"/>
                    <a:pt x="10996" y="0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64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9" name="Google Shape;1262;p48"/>
            <p:cNvGrpSpPr/>
            <p:nvPr/>
          </p:nvGrpSpPr>
          <p:grpSpPr>
            <a:xfrm rot="703773">
              <a:off x="3262517" y="4232919"/>
              <a:ext cx="1035259" cy="832009"/>
              <a:chOff x="-2793225" y="2000050"/>
              <a:chExt cx="555450" cy="446400"/>
            </a:xfrm>
          </p:grpSpPr>
          <p:sp>
            <p:nvSpPr>
              <p:cNvPr id="90" name="Google Shape;1263;p48"/>
              <p:cNvSpPr/>
              <p:nvPr/>
            </p:nvSpPr>
            <p:spPr>
              <a:xfrm>
                <a:off x="-2738450" y="2000050"/>
                <a:ext cx="444125" cy="143225"/>
              </a:xfrm>
              <a:custGeom>
                <a:avLst/>
                <a:gdLst/>
                <a:ahLst/>
                <a:cxnLst/>
                <a:rect l="l" t="t" r="r" b="b"/>
                <a:pathLst>
                  <a:path w="17765" h="5729" extrusionOk="0">
                    <a:moveTo>
                      <a:pt x="8801" y="0"/>
                    </a:moveTo>
                    <a:cubicBezTo>
                      <a:pt x="4387" y="0"/>
                      <a:pt x="1" y="1926"/>
                      <a:pt x="1" y="5729"/>
                    </a:cubicBezTo>
                    <a:lnTo>
                      <a:pt x="17765" y="5729"/>
                    </a:lnTo>
                    <a:cubicBezTo>
                      <a:pt x="17581" y="1893"/>
                      <a:pt x="13177" y="0"/>
                      <a:pt x="8801" y="0"/>
                    </a:cubicBezTo>
                    <a:close/>
                  </a:path>
                </a:pathLst>
              </a:custGeom>
              <a:solidFill>
                <a:srgbClr val="F6EF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1264;p48"/>
              <p:cNvSpPr/>
              <p:nvPr/>
            </p:nvSpPr>
            <p:spPr>
              <a:xfrm>
                <a:off x="-2772075" y="2125975"/>
                <a:ext cx="508400" cy="210175"/>
              </a:xfrm>
              <a:custGeom>
                <a:avLst/>
                <a:gdLst/>
                <a:ahLst/>
                <a:cxnLst/>
                <a:rect l="l" t="t" r="r" b="b"/>
                <a:pathLst>
                  <a:path w="20336" h="8407" extrusionOk="0">
                    <a:moveTo>
                      <a:pt x="238" y="1"/>
                    </a:moveTo>
                    <a:cubicBezTo>
                      <a:pt x="0" y="5835"/>
                      <a:pt x="5501" y="8407"/>
                      <a:pt x="10406" y="8407"/>
                    </a:cubicBezTo>
                    <a:cubicBezTo>
                      <a:pt x="15776" y="8407"/>
                      <a:pt x="20336" y="6073"/>
                      <a:pt x="20336" y="1"/>
                    </a:cubicBezTo>
                    <a:close/>
                  </a:path>
                </a:pathLst>
              </a:custGeom>
              <a:solidFill>
                <a:srgbClr val="F28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1265;p48"/>
              <p:cNvSpPr/>
              <p:nvPr/>
            </p:nvSpPr>
            <p:spPr>
              <a:xfrm>
                <a:off x="-2665525" y="2312625"/>
                <a:ext cx="300650" cy="133825"/>
              </a:xfrm>
              <a:custGeom>
                <a:avLst/>
                <a:gdLst/>
                <a:ahLst/>
                <a:cxnLst/>
                <a:rect l="l" t="t" r="r" b="b"/>
                <a:pathLst>
                  <a:path w="12026" h="5353" extrusionOk="0">
                    <a:moveTo>
                      <a:pt x="3977" y="0"/>
                    </a:moveTo>
                    <a:cubicBezTo>
                      <a:pt x="3977" y="0"/>
                      <a:pt x="1179" y="3155"/>
                      <a:pt x="1" y="4798"/>
                    </a:cubicBezTo>
                    <a:cubicBezTo>
                      <a:pt x="1930" y="5155"/>
                      <a:pt x="4075" y="5353"/>
                      <a:pt x="6213" y="5353"/>
                    </a:cubicBezTo>
                    <a:cubicBezTo>
                      <a:pt x="8218" y="5353"/>
                      <a:pt x="10217" y="5179"/>
                      <a:pt x="12026" y="4798"/>
                    </a:cubicBezTo>
                    <a:cubicBezTo>
                      <a:pt x="10466" y="2596"/>
                      <a:pt x="8287" y="0"/>
                      <a:pt x="8287" y="0"/>
                    </a:cubicBezTo>
                    <a:close/>
                  </a:path>
                </a:pathLst>
              </a:custGeom>
              <a:solidFill>
                <a:srgbClr val="F28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1266;p48"/>
              <p:cNvSpPr/>
              <p:nvPr/>
            </p:nvSpPr>
            <p:spPr>
              <a:xfrm>
                <a:off x="-2793225" y="2106050"/>
                <a:ext cx="555450" cy="44075"/>
              </a:xfrm>
              <a:custGeom>
                <a:avLst/>
                <a:gdLst/>
                <a:ahLst/>
                <a:cxnLst/>
                <a:rect l="l" t="t" r="r" b="b"/>
                <a:pathLst>
                  <a:path w="22218" h="1763" extrusionOk="0">
                    <a:moveTo>
                      <a:pt x="1132" y="0"/>
                    </a:moveTo>
                    <a:cubicBezTo>
                      <a:pt x="1" y="0"/>
                      <a:pt x="1" y="1762"/>
                      <a:pt x="1132" y="1762"/>
                    </a:cubicBezTo>
                    <a:lnTo>
                      <a:pt x="21087" y="1762"/>
                    </a:lnTo>
                    <a:cubicBezTo>
                      <a:pt x="22218" y="1762"/>
                      <a:pt x="22218" y="0"/>
                      <a:pt x="21087" y="0"/>
                    </a:cubicBezTo>
                    <a:close/>
                  </a:path>
                </a:pathLst>
              </a:custGeom>
              <a:solidFill>
                <a:srgbClr val="F66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69445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619125" y="238125"/>
            <a:ext cx="8001000" cy="885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Hubungannya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r>
              <a:rPr lang="en-US" sz="2800" dirty="0"/>
              <a:t>,</a:t>
            </a:r>
            <a:br>
              <a:rPr lang="en-US" sz="2800" dirty="0"/>
            </a:br>
            <a:r>
              <a:rPr lang="en-US" sz="2800" dirty="0" err="1"/>
              <a:t>Tindakan</a:t>
            </a:r>
            <a:r>
              <a:rPr lang="en-US" sz="2800" dirty="0"/>
              <a:t>,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Evaluasi</a:t>
            </a:r>
            <a:endParaRPr sz="28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561975" y="1123950"/>
            <a:ext cx="8058150" cy="37433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 err="1"/>
              <a:t>Ketika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pilihan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dibuat</a:t>
            </a:r>
            <a:r>
              <a:rPr lang="en-US" sz="1200" dirty="0"/>
              <a:t> di </a:t>
            </a:r>
            <a:r>
              <a:rPr lang="en-US" sz="1200" dirty="0" err="1"/>
              <a:t>antara</a:t>
            </a:r>
            <a:r>
              <a:rPr lang="en-US" sz="1200" dirty="0"/>
              <a:t> </a:t>
            </a:r>
            <a:r>
              <a:rPr lang="en-US" sz="1200" dirty="0" err="1"/>
              <a:t>tindakan-tindakan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alternatif-alternatif</a:t>
            </a:r>
            <a:r>
              <a:rPr lang="en-US" sz="1200" dirty="0"/>
              <a:t> yang </a:t>
            </a:r>
            <a:r>
              <a:rPr lang="en-US" sz="1200" dirty="0" err="1"/>
              <a:t>mungkin</a:t>
            </a:r>
            <a:r>
              <a:rPr lang="en-US" sz="1200" dirty="0"/>
              <a:t> </a:t>
            </a:r>
            <a:r>
              <a:rPr lang="en-US" sz="1200" dirty="0" err="1"/>
              <a:t>dilakukan</a:t>
            </a:r>
            <a:r>
              <a:rPr lang="en-US" sz="1200" dirty="0"/>
              <a:t>,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mengidentifikasikan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(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, </a:t>
            </a:r>
            <a:r>
              <a:rPr lang="en-US" sz="1200" dirty="0" err="1"/>
              <a:t>pengurangan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penghematan</a:t>
            </a:r>
            <a:r>
              <a:rPr lang="en-US" sz="1200" dirty="0"/>
              <a:t>) yang </a:t>
            </a:r>
            <a:r>
              <a:rPr lang="en-US" sz="1200" dirty="0" err="1"/>
              <a:t>relevan</a:t>
            </a:r>
            <a:r>
              <a:rPr lang="en-US" sz="1200" dirty="0"/>
              <a:t> </a:t>
            </a:r>
            <a:r>
              <a:rPr lang="en-US" sz="1200" dirty="0" err="1"/>
              <a:t>terhadap</a:t>
            </a:r>
            <a:r>
              <a:rPr lang="en-US" sz="1200" dirty="0"/>
              <a:t> </a:t>
            </a:r>
            <a:r>
              <a:rPr lang="en-US" sz="1200" dirty="0" err="1"/>
              <a:t>pilihan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. </a:t>
            </a:r>
            <a:r>
              <a:rPr lang="en-US" sz="1200" dirty="0" err="1"/>
              <a:t>Pertimbangan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item-item yang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relevan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pemborosan</a:t>
            </a:r>
            <a:r>
              <a:rPr lang="en-US" sz="1200" dirty="0"/>
              <a:t> </a:t>
            </a:r>
            <a:r>
              <a:rPr lang="en-US" sz="1200" dirty="0" err="1"/>
              <a:t>waktu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mengalihkan</a:t>
            </a:r>
            <a:r>
              <a:rPr lang="en-US" sz="1200" dirty="0"/>
              <a:t> </a:t>
            </a:r>
            <a:r>
              <a:rPr lang="en-US" sz="1200" dirty="0" err="1"/>
              <a:t>perhatian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item-item </a:t>
            </a:r>
            <a:r>
              <a:rPr lang="en-US" sz="1200" dirty="0" err="1"/>
              <a:t>relevan</a:t>
            </a:r>
            <a:r>
              <a:rPr lang="en-US" sz="1200" dirty="0"/>
              <a:t>; yang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, </a:t>
            </a:r>
            <a:r>
              <a:rPr lang="en-US" sz="1200" dirty="0" err="1"/>
              <a:t>faktor</a:t>
            </a:r>
            <a:r>
              <a:rPr lang="en-US" sz="1200" dirty="0"/>
              <a:t> yang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relevan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saja</a:t>
            </a:r>
            <a:r>
              <a:rPr lang="en-US" sz="1200" dirty="0"/>
              <a:t> </a:t>
            </a:r>
            <a:r>
              <a:rPr lang="en-US" sz="1200" dirty="0" err="1"/>
              <a:t>disalahartikan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faktor</a:t>
            </a:r>
            <a:r>
              <a:rPr lang="en-US" sz="1200" dirty="0"/>
              <a:t> yang </a:t>
            </a:r>
            <a:r>
              <a:rPr lang="en-US" sz="1200" dirty="0" err="1"/>
              <a:t>relevan</a:t>
            </a:r>
            <a:r>
              <a:rPr lang="en-US" sz="1200" dirty="0"/>
              <a:t>.</a:t>
            </a:r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diferensial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salah</a:t>
            </a:r>
            <a:r>
              <a:rPr lang="en-US" sz="1200" dirty="0"/>
              <a:t> </a:t>
            </a:r>
            <a:r>
              <a:rPr lang="en-US" sz="1200" dirty="0" err="1"/>
              <a:t>satu</a:t>
            </a:r>
            <a:r>
              <a:rPr lang="en-US" sz="1200" dirty="0"/>
              <a:t> </a:t>
            </a:r>
            <a:r>
              <a:rPr lang="en-US" sz="1200" dirty="0" err="1"/>
              <a:t>nama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yang </a:t>
            </a:r>
            <a:r>
              <a:rPr lang="en-US" sz="1200" dirty="0" err="1"/>
              <a:t>relevan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pilihan</a:t>
            </a:r>
            <a:r>
              <a:rPr lang="en-US" sz="1200" dirty="0"/>
              <a:t> di </a:t>
            </a:r>
            <a:r>
              <a:rPr lang="en-US" sz="1200" dirty="0" err="1"/>
              <a:t>antara</a:t>
            </a:r>
            <a:r>
              <a:rPr lang="en-US" sz="1200" dirty="0"/>
              <a:t> </a:t>
            </a:r>
            <a:r>
              <a:rPr lang="en-US" sz="1200" dirty="0" err="1"/>
              <a:t>banyak</a:t>
            </a:r>
            <a:r>
              <a:rPr lang="en-US" sz="1200" dirty="0"/>
              <a:t> </a:t>
            </a:r>
            <a:r>
              <a:rPr lang="en-US" sz="1200" dirty="0" err="1"/>
              <a:t>alternatif</a:t>
            </a:r>
            <a:r>
              <a:rPr lang="en-US" sz="1200" dirty="0"/>
              <a:t>.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diferensial</a:t>
            </a:r>
            <a:r>
              <a:rPr lang="en-US" sz="1200" dirty="0"/>
              <a:t> </a:t>
            </a:r>
            <a:r>
              <a:rPr lang="en-US" sz="1200" dirty="0" err="1"/>
              <a:t>sering</a:t>
            </a:r>
            <a:r>
              <a:rPr lang="en-US" sz="1200" dirty="0"/>
              <a:t> kali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marginal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inkremental</a:t>
            </a:r>
            <a:r>
              <a:rPr lang="en-US" sz="1200" dirty="0"/>
              <a:t>. </a:t>
            </a:r>
            <a:r>
              <a:rPr lang="en-US" sz="1200" dirty="0" err="1"/>
              <a:t>Jika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diferensial</a:t>
            </a:r>
            <a:r>
              <a:rPr lang="en-US" sz="1200" dirty="0"/>
              <a:t> </a:t>
            </a:r>
            <a:r>
              <a:rPr lang="en-US" sz="1200" dirty="0" err="1"/>
              <a:t>hanya</a:t>
            </a:r>
            <a:r>
              <a:rPr lang="en-US" sz="1200" dirty="0"/>
              <a:t> </a:t>
            </a:r>
            <a:r>
              <a:rPr lang="en-US" sz="1200" dirty="0" err="1"/>
              <a:t>terjadi</a:t>
            </a:r>
            <a:r>
              <a:rPr lang="en-US" sz="1200" dirty="0"/>
              <a:t> </a:t>
            </a:r>
            <a:r>
              <a:rPr lang="en-US" sz="1200" dirty="0" err="1"/>
              <a:t>apabila</a:t>
            </a:r>
            <a:r>
              <a:rPr lang="en-US" sz="1200" dirty="0"/>
              <a:t> </a:t>
            </a:r>
            <a:r>
              <a:rPr lang="en-US" sz="1200" dirty="0" err="1"/>
              <a:t>satu</a:t>
            </a:r>
            <a:r>
              <a:rPr lang="en-US" sz="1200" dirty="0"/>
              <a:t> </a:t>
            </a:r>
            <a:r>
              <a:rPr lang="en-US" sz="1200" dirty="0" err="1"/>
              <a:t>alternatif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 </a:t>
            </a:r>
            <a:r>
              <a:rPr lang="en-US" sz="1200" dirty="0" err="1"/>
              <a:t>diambil</a:t>
            </a:r>
            <a:r>
              <a:rPr lang="en-US" sz="1200" dirty="0"/>
              <a:t>, </a:t>
            </a:r>
            <a:r>
              <a:rPr lang="en-US" sz="1200" dirty="0" err="1"/>
              <a:t>maka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tunai</a:t>
            </a:r>
            <a:r>
              <a:rPr lang="en-US" sz="1200" dirty="0"/>
              <a:t> yang </a:t>
            </a:r>
            <a:r>
              <a:rPr lang="en-US" sz="1200" dirty="0" err="1"/>
              <a:t>berkaitan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alternatif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.</a:t>
            </a:r>
          </a:p>
          <a:p>
            <a:pPr marL="171450" lvl="0" indent="-1714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 err="1"/>
              <a:t>Ketika</a:t>
            </a:r>
            <a:r>
              <a:rPr lang="en-US" sz="1200" dirty="0"/>
              <a:t> </a:t>
            </a:r>
            <a:r>
              <a:rPr lang="en-US" sz="1200" dirty="0" err="1"/>
              <a:t>kinerja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seorang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dievaluasi</a:t>
            </a:r>
            <a:r>
              <a:rPr lang="en-US" sz="1200" dirty="0"/>
              <a:t>,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langkah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 </a:t>
            </a:r>
            <a:r>
              <a:rPr lang="en-US" sz="1200" dirty="0" err="1"/>
              <a:t>melibatkan</a:t>
            </a:r>
            <a:r>
              <a:rPr lang="en-US" sz="1200" dirty="0"/>
              <a:t> </a:t>
            </a:r>
            <a:r>
              <a:rPr lang="en-US" sz="1200" dirty="0" err="1"/>
              <a:t>klasifikasi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yang </a:t>
            </a:r>
            <a:r>
              <a:rPr lang="en-US" sz="1200" dirty="0" err="1"/>
              <a:t>berada</a:t>
            </a:r>
            <a:r>
              <a:rPr lang="en-US" sz="1200" dirty="0"/>
              <a:t> di </a:t>
            </a:r>
            <a:r>
              <a:rPr lang="en-US" sz="1200" dirty="0" err="1"/>
              <a:t>bawah</a:t>
            </a:r>
            <a:r>
              <a:rPr lang="en-US" sz="1200" dirty="0"/>
              <a:t> </a:t>
            </a:r>
            <a:r>
              <a:rPr lang="en-US" sz="1200" dirty="0" err="1"/>
              <a:t>kendali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. </a:t>
            </a:r>
            <a:r>
              <a:rPr lang="en-US" sz="1200" dirty="0" err="1"/>
              <a:t>Biaya</a:t>
            </a:r>
            <a:r>
              <a:rPr lang="en-US" sz="1200" dirty="0"/>
              <a:t> yang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berada</a:t>
            </a:r>
            <a:r>
              <a:rPr lang="en-US" sz="1200" dirty="0"/>
              <a:t> di </a:t>
            </a:r>
            <a:r>
              <a:rPr lang="en-US" sz="1200" dirty="0" err="1"/>
              <a:t>bawah</a:t>
            </a:r>
            <a:r>
              <a:rPr lang="en-US" sz="1200" dirty="0"/>
              <a:t> </a:t>
            </a:r>
            <a:r>
              <a:rPr lang="en-US" sz="1200" dirty="0" err="1"/>
              <a:t>kendali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umumnya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relevan</a:t>
            </a:r>
            <a:r>
              <a:rPr lang="en-US" sz="1200" dirty="0"/>
              <a:t> </a:t>
            </a:r>
            <a:r>
              <a:rPr lang="en-US" sz="1200" dirty="0" err="1"/>
              <a:t>terhadap</a:t>
            </a:r>
            <a:r>
              <a:rPr lang="en-US" sz="1200" dirty="0"/>
              <a:t> </a:t>
            </a:r>
            <a:r>
              <a:rPr lang="en-US" sz="1200" dirty="0" err="1"/>
              <a:t>evaluasi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kinerja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 </a:t>
            </a:r>
            <a:r>
              <a:rPr lang="en-US" sz="1200" dirty="0" err="1"/>
              <a:t>sebaiknya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dianggap</a:t>
            </a:r>
            <a:r>
              <a:rPr lang="en-US" sz="1200" dirty="0"/>
              <a:t> </a:t>
            </a:r>
            <a:r>
              <a:rPr lang="en-US" sz="1200" dirty="0" err="1"/>
              <a:t>bertanggung</a:t>
            </a:r>
            <a:r>
              <a:rPr lang="en-US" sz="1200" dirty="0"/>
              <a:t> </a:t>
            </a:r>
            <a:r>
              <a:rPr lang="en-US" sz="1200" dirty="0" err="1"/>
              <a:t>jawab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.</a:t>
            </a: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585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5" name="Google Shape;3105;p76"/>
          <p:cNvGrpSpPr/>
          <p:nvPr/>
        </p:nvGrpSpPr>
        <p:grpSpPr>
          <a:xfrm>
            <a:off x="1915000" y="3315516"/>
            <a:ext cx="942189" cy="370979"/>
            <a:chOff x="5714333" y="1028781"/>
            <a:chExt cx="1264004" cy="497758"/>
          </a:xfrm>
        </p:grpSpPr>
        <p:sp>
          <p:nvSpPr>
            <p:cNvPr id="3106" name="Google Shape;3106;p76"/>
            <p:cNvSpPr/>
            <p:nvPr/>
          </p:nvSpPr>
          <p:spPr>
            <a:xfrm>
              <a:off x="5714333" y="1028781"/>
              <a:ext cx="1264004" cy="497758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76"/>
            <p:cNvSpPr/>
            <p:nvPr/>
          </p:nvSpPr>
          <p:spPr>
            <a:xfrm>
              <a:off x="5714333" y="1028781"/>
              <a:ext cx="1264004" cy="497758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8" name="Google Shape;3108;p76"/>
          <p:cNvGrpSpPr/>
          <p:nvPr/>
        </p:nvGrpSpPr>
        <p:grpSpPr>
          <a:xfrm>
            <a:off x="6002790" y="990599"/>
            <a:ext cx="942115" cy="362479"/>
            <a:chOff x="452477" y="381383"/>
            <a:chExt cx="1863729" cy="717069"/>
          </a:xfrm>
        </p:grpSpPr>
        <p:sp>
          <p:nvSpPr>
            <p:cNvPr id="3109" name="Google Shape;3109;p76"/>
            <p:cNvSpPr/>
            <p:nvPr/>
          </p:nvSpPr>
          <p:spPr>
            <a:xfrm>
              <a:off x="452477" y="381383"/>
              <a:ext cx="1863729" cy="717069"/>
            </a:xfrm>
            <a:custGeom>
              <a:avLst/>
              <a:gdLst/>
              <a:ahLst/>
              <a:cxnLst/>
              <a:rect l="l" t="t" r="r" b="b"/>
              <a:pathLst>
                <a:path w="24052" h="9254" extrusionOk="0">
                  <a:moveTo>
                    <a:pt x="11640" y="0"/>
                  </a:moveTo>
                  <a:cubicBezTo>
                    <a:pt x="11059" y="0"/>
                    <a:pt x="10477" y="106"/>
                    <a:pt x="9907" y="247"/>
                  </a:cubicBezTo>
                  <a:cubicBezTo>
                    <a:pt x="8299" y="628"/>
                    <a:pt x="6704" y="1294"/>
                    <a:pt x="5561" y="2485"/>
                  </a:cubicBezTo>
                  <a:cubicBezTo>
                    <a:pt x="4406" y="3676"/>
                    <a:pt x="3775" y="5462"/>
                    <a:pt x="4263" y="7045"/>
                  </a:cubicBezTo>
                  <a:cubicBezTo>
                    <a:pt x="3811" y="6643"/>
                    <a:pt x="3202" y="6431"/>
                    <a:pt x="2594" y="6431"/>
                  </a:cubicBezTo>
                  <a:cubicBezTo>
                    <a:pt x="2195" y="6431"/>
                    <a:pt x="1796" y="6523"/>
                    <a:pt x="1441" y="6712"/>
                  </a:cubicBezTo>
                  <a:cubicBezTo>
                    <a:pt x="548" y="7188"/>
                    <a:pt x="1" y="8236"/>
                    <a:pt x="120" y="9236"/>
                  </a:cubicBezTo>
                  <a:cubicBezTo>
                    <a:pt x="1240" y="9248"/>
                    <a:pt x="2360" y="9254"/>
                    <a:pt x="3479" y="9254"/>
                  </a:cubicBezTo>
                  <a:cubicBezTo>
                    <a:pt x="10083" y="9254"/>
                    <a:pt x="16677" y="9043"/>
                    <a:pt x="23254" y="8605"/>
                  </a:cubicBezTo>
                  <a:lnTo>
                    <a:pt x="23658" y="8533"/>
                  </a:lnTo>
                  <a:cubicBezTo>
                    <a:pt x="24051" y="7438"/>
                    <a:pt x="23337" y="6188"/>
                    <a:pt x="22301" y="5652"/>
                  </a:cubicBezTo>
                  <a:cubicBezTo>
                    <a:pt x="21655" y="5314"/>
                    <a:pt x="20932" y="5199"/>
                    <a:pt x="20197" y="5199"/>
                  </a:cubicBezTo>
                  <a:cubicBezTo>
                    <a:pt x="19767" y="5199"/>
                    <a:pt x="19333" y="5238"/>
                    <a:pt x="18908" y="5295"/>
                  </a:cubicBezTo>
                  <a:cubicBezTo>
                    <a:pt x="18241" y="5402"/>
                    <a:pt x="17503" y="5581"/>
                    <a:pt x="17110" y="6152"/>
                  </a:cubicBezTo>
                  <a:cubicBezTo>
                    <a:pt x="16705" y="4854"/>
                    <a:pt x="16312" y="3545"/>
                    <a:pt x="15574" y="2414"/>
                  </a:cubicBezTo>
                  <a:cubicBezTo>
                    <a:pt x="14848" y="1271"/>
                    <a:pt x="13729" y="306"/>
                    <a:pt x="12407" y="68"/>
                  </a:cubicBezTo>
                  <a:cubicBezTo>
                    <a:pt x="12152" y="21"/>
                    <a:pt x="11896" y="0"/>
                    <a:pt x="11640" y="0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76"/>
            <p:cNvSpPr/>
            <p:nvPr/>
          </p:nvSpPr>
          <p:spPr>
            <a:xfrm>
              <a:off x="452477" y="381383"/>
              <a:ext cx="1863729" cy="717069"/>
            </a:xfrm>
            <a:custGeom>
              <a:avLst/>
              <a:gdLst/>
              <a:ahLst/>
              <a:cxnLst/>
              <a:rect l="l" t="t" r="r" b="b"/>
              <a:pathLst>
                <a:path w="24052" h="9254" extrusionOk="0">
                  <a:moveTo>
                    <a:pt x="11640" y="0"/>
                  </a:moveTo>
                  <a:cubicBezTo>
                    <a:pt x="11059" y="0"/>
                    <a:pt x="10477" y="106"/>
                    <a:pt x="9907" y="247"/>
                  </a:cubicBezTo>
                  <a:cubicBezTo>
                    <a:pt x="8299" y="628"/>
                    <a:pt x="6704" y="1294"/>
                    <a:pt x="5561" y="2485"/>
                  </a:cubicBezTo>
                  <a:cubicBezTo>
                    <a:pt x="4406" y="3676"/>
                    <a:pt x="3775" y="5462"/>
                    <a:pt x="4263" y="7045"/>
                  </a:cubicBezTo>
                  <a:cubicBezTo>
                    <a:pt x="3811" y="6643"/>
                    <a:pt x="3202" y="6431"/>
                    <a:pt x="2594" y="6431"/>
                  </a:cubicBezTo>
                  <a:cubicBezTo>
                    <a:pt x="2195" y="6431"/>
                    <a:pt x="1796" y="6523"/>
                    <a:pt x="1441" y="6712"/>
                  </a:cubicBezTo>
                  <a:cubicBezTo>
                    <a:pt x="548" y="7188"/>
                    <a:pt x="1" y="8236"/>
                    <a:pt x="120" y="9236"/>
                  </a:cubicBezTo>
                  <a:cubicBezTo>
                    <a:pt x="1240" y="9248"/>
                    <a:pt x="2360" y="9254"/>
                    <a:pt x="3479" y="9254"/>
                  </a:cubicBezTo>
                  <a:cubicBezTo>
                    <a:pt x="10083" y="9254"/>
                    <a:pt x="16677" y="9043"/>
                    <a:pt x="23254" y="8605"/>
                  </a:cubicBezTo>
                  <a:lnTo>
                    <a:pt x="23658" y="8533"/>
                  </a:lnTo>
                  <a:cubicBezTo>
                    <a:pt x="24051" y="7438"/>
                    <a:pt x="23337" y="6188"/>
                    <a:pt x="22301" y="5652"/>
                  </a:cubicBezTo>
                  <a:cubicBezTo>
                    <a:pt x="21655" y="5314"/>
                    <a:pt x="20932" y="5199"/>
                    <a:pt x="20197" y="5199"/>
                  </a:cubicBezTo>
                  <a:cubicBezTo>
                    <a:pt x="19767" y="5199"/>
                    <a:pt x="19333" y="5238"/>
                    <a:pt x="18908" y="5295"/>
                  </a:cubicBezTo>
                  <a:cubicBezTo>
                    <a:pt x="18241" y="5402"/>
                    <a:pt x="17503" y="5581"/>
                    <a:pt x="17110" y="6152"/>
                  </a:cubicBezTo>
                  <a:cubicBezTo>
                    <a:pt x="16705" y="4854"/>
                    <a:pt x="16312" y="3545"/>
                    <a:pt x="15574" y="2414"/>
                  </a:cubicBezTo>
                  <a:cubicBezTo>
                    <a:pt x="14848" y="1271"/>
                    <a:pt x="13729" y="306"/>
                    <a:pt x="12407" y="68"/>
                  </a:cubicBezTo>
                  <a:cubicBezTo>
                    <a:pt x="12152" y="21"/>
                    <a:pt x="11896" y="0"/>
                    <a:pt x="116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2829;p71"/>
          <p:cNvSpPr/>
          <p:nvPr/>
        </p:nvSpPr>
        <p:spPr>
          <a:xfrm>
            <a:off x="2090383" y="1278516"/>
            <a:ext cx="4808768" cy="2319362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762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46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3175;p79"/>
          <p:cNvSpPr txBox="1">
            <a:spLocks/>
          </p:cNvSpPr>
          <p:nvPr/>
        </p:nvSpPr>
        <p:spPr>
          <a:xfrm>
            <a:off x="2547371" y="1587151"/>
            <a:ext cx="3850104" cy="883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veat Brush"/>
              <a:buNone/>
              <a:defRPr sz="4000" b="1" i="0" u="none" strike="noStrike" cap="none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 i="0" u="none" strike="noStrike" cap="none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 i="0" u="none" strike="noStrike" cap="none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 i="0" u="none" strike="noStrike" cap="none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 i="0" u="none" strike="noStrike" cap="none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 i="0" u="none" strike="noStrike" cap="none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 i="0" u="none" strike="noStrike" cap="none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 i="0" u="none" strike="noStrike" cap="none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veat Brush"/>
              <a:buNone/>
              <a:defRPr sz="3600" b="1" i="0" u="none" strike="noStrike" cap="none">
                <a:solidFill>
                  <a:schemeClr val="lt1"/>
                </a:solidFill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r>
              <a:rPr lang="en-US" sz="7200" dirty="0"/>
              <a:t>Thank you!</a:t>
            </a:r>
          </a:p>
        </p:txBody>
      </p:sp>
      <p:sp>
        <p:nvSpPr>
          <p:cNvPr id="59" name="Google Shape;3176;p79"/>
          <p:cNvSpPr txBox="1">
            <a:spLocks/>
          </p:cNvSpPr>
          <p:nvPr/>
        </p:nvSpPr>
        <p:spPr>
          <a:xfrm>
            <a:off x="2547371" y="2561220"/>
            <a:ext cx="4002849" cy="55347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600" dirty="0">
                <a:solidFill>
                  <a:schemeClr val="dk1"/>
                </a:solidFill>
                <a:latin typeface="Caveat Brush" panose="020B0604020202020204" charset="0"/>
              </a:rPr>
              <a:t>Do you have any questions?</a:t>
            </a:r>
          </a:p>
        </p:txBody>
      </p:sp>
      <p:grpSp>
        <p:nvGrpSpPr>
          <p:cNvPr id="61" name="Google Shape;2943;p74"/>
          <p:cNvGrpSpPr/>
          <p:nvPr/>
        </p:nvGrpSpPr>
        <p:grpSpPr>
          <a:xfrm rot="838036">
            <a:off x="263800" y="2270924"/>
            <a:ext cx="1636701" cy="2274389"/>
            <a:chOff x="-3532957" y="1073625"/>
            <a:chExt cx="2272837" cy="3165625"/>
          </a:xfrm>
        </p:grpSpPr>
        <p:sp>
          <p:nvSpPr>
            <p:cNvPr id="62" name="Google Shape;2944;p74"/>
            <p:cNvSpPr/>
            <p:nvPr/>
          </p:nvSpPr>
          <p:spPr>
            <a:xfrm>
              <a:off x="-3527919" y="1073625"/>
              <a:ext cx="2262876" cy="3165625"/>
            </a:xfrm>
            <a:custGeom>
              <a:avLst/>
              <a:gdLst/>
              <a:ahLst/>
              <a:cxnLst/>
              <a:rect l="l" t="t" r="r" b="b"/>
              <a:pathLst>
                <a:path w="43162" h="60381" extrusionOk="0">
                  <a:moveTo>
                    <a:pt x="13979" y="1"/>
                  </a:moveTo>
                  <a:cubicBezTo>
                    <a:pt x="13692" y="1"/>
                    <a:pt x="13386" y="36"/>
                    <a:pt x="13062" y="109"/>
                  </a:cubicBezTo>
                  <a:cubicBezTo>
                    <a:pt x="7776" y="1300"/>
                    <a:pt x="12205" y="12206"/>
                    <a:pt x="13717" y="16373"/>
                  </a:cubicBezTo>
                  <a:cubicBezTo>
                    <a:pt x="6359" y="20231"/>
                    <a:pt x="5883" y="31030"/>
                    <a:pt x="14205" y="34768"/>
                  </a:cubicBezTo>
                  <a:cubicBezTo>
                    <a:pt x="6645" y="36590"/>
                    <a:pt x="6014" y="41971"/>
                    <a:pt x="6002" y="48318"/>
                  </a:cubicBezTo>
                  <a:cubicBezTo>
                    <a:pt x="2799" y="48925"/>
                    <a:pt x="84" y="50461"/>
                    <a:pt x="1" y="54330"/>
                  </a:cubicBezTo>
                  <a:cubicBezTo>
                    <a:pt x="1" y="56676"/>
                    <a:pt x="1418" y="58569"/>
                    <a:pt x="3620" y="59355"/>
                  </a:cubicBezTo>
                  <a:cubicBezTo>
                    <a:pt x="5725" y="60151"/>
                    <a:pt x="8599" y="60380"/>
                    <a:pt x="11546" y="60380"/>
                  </a:cubicBezTo>
                  <a:cubicBezTo>
                    <a:pt x="14985" y="60380"/>
                    <a:pt x="18525" y="60069"/>
                    <a:pt x="21063" y="59986"/>
                  </a:cubicBezTo>
                  <a:cubicBezTo>
                    <a:pt x="22915" y="59986"/>
                    <a:pt x="25808" y="60180"/>
                    <a:pt x="28862" y="60180"/>
                  </a:cubicBezTo>
                  <a:cubicBezTo>
                    <a:pt x="34621" y="60180"/>
                    <a:pt x="40951" y="59488"/>
                    <a:pt x="41947" y="55497"/>
                  </a:cubicBezTo>
                  <a:cubicBezTo>
                    <a:pt x="43161" y="50484"/>
                    <a:pt x="40220" y="48520"/>
                    <a:pt x="36196" y="47996"/>
                  </a:cubicBezTo>
                  <a:cubicBezTo>
                    <a:pt x="36220" y="41245"/>
                    <a:pt x="34231" y="36661"/>
                    <a:pt x="27850" y="34899"/>
                  </a:cubicBezTo>
                  <a:cubicBezTo>
                    <a:pt x="36648" y="31304"/>
                    <a:pt x="35827" y="20374"/>
                    <a:pt x="28493" y="16433"/>
                  </a:cubicBezTo>
                  <a:cubicBezTo>
                    <a:pt x="29969" y="12313"/>
                    <a:pt x="34470" y="1300"/>
                    <a:pt x="29171" y="109"/>
                  </a:cubicBezTo>
                  <a:cubicBezTo>
                    <a:pt x="28850" y="37"/>
                    <a:pt x="28548" y="3"/>
                    <a:pt x="28262" y="3"/>
                  </a:cubicBezTo>
                  <a:cubicBezTo>
                    <a:pt x="23399" y="3"/>
                    <a:pt x="23530" y="10003"/>
                    <a:pt x="23968" y="15063"/>
                  </a:cubicBezTo>
                  <a:cubicBezTo>
                    <a:pt x="23478" y="15018"/>
                    <a:pt x="22973" y="14990"/>
                    <a:pt x="22452" y="14990"/>
                  </a:cubicBezTo>
                  <a:cubicBezTo>
                    <a:pt x="22024" y="14990"/>
                    <a:pt x="21585" y="15009"/>
                    <a:pt x="21135" y="15052"/>
                  </a:cubicBezTo>
                  <a:cubicBezTo>
                    <a:pt x="20664" y="15007"/>
                    <a:pt x="20207" y="14989"/>
                    <a:pt x="19761" y="14989"/>
                  </a:cubicBezTo>
                  <a:cubicBezTo>
                    <a:pt x="19247" y="14989"/>
                    <a:pt x="18749" y="15013"/>
                    <a:pt x="18265" y="15052"/>
                  </a:cubicBezTo>
                  <a:cubicBezTo>
                    <a:pt x="18704" y="9982"/>
                    <a:pt x="18834" y="1"/>
                    <a:pt x="13979" y="1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340000" algn="bl" rotWithShape="0">
                <a:srgbClr val="000000">
                  <a:alpha val="1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3" name="Google Shape;2945;p74"/>
            <p:cNvGrpSpPr/>
            <p:nvPr/>
          </p:nvGrpSpPr>
          <p:grpSpPr>
            <a:xfrm>
              <a:off x="-3532957" y="1074061"/>
              <a:ext cx="2272837" cy="3164838"/>
              <a:chOff x="-5200375" y="2617725"/>
              <a:chExt cx="1083800" cy="1509150"/>
            </a:xfrm>
          </p:grpSpPr>
          <p:sp>
            <p:nvSpPr>
              <p:cNvPr id="64" name="Google Shape;2946;p74"/>
              <p:cNvSpPr/>
              <p:nvPr/>
            </p:nvSpPr>
            <p:spPr>
              <a:xfrm>
                <a:off x="-5076825" y="3470200"/>
                <a:ext cx="801300" cy="445325"/>
              </a:xfrm>
              <a:custGeom>
                <a:avLst/>
                <a:gdLst/>
                <a:ahLst/>
                <a:cxnLst/>
                <a:rect l="l" t="t" r="r" b="b"/>
                <a:pathLst>
                  <a:path w="32052" h="17813" extrusionOk="0">
                    <a:moveTo>
                      <a:pt x="15835" y="0"/>
                    </a:moveTo>
                    <a:cubicBezTo>
                      <a:pt x="0" y="0"/>
                      <a:pt x="1072" y="8359"/>
                      <a:pt x="1072" y="17693"/>
                    </a:cubicBezTo>
                    <a:lnTo>
                      <a:pt x="31075" y="17812"/>
                    </a:lnTo>
                    <a:cubicBezTo>
                      <a:pt x="32052" y="6632"/>
                      <a:pt x="29635" y="0"/>
                      <a:pt x="158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2947;p74"/>
              <p:cNvSpPr/>
              <p:nvPr/>
            </p:nvSpPr>
            <p:spPr>
              <a:xfrm>
                <a:off x="-4924725" y="3470200"/>
                <a:ext cx="484600" cy="445325"/>
              </a:xfrm>
              <a:custGeom>
                <a:avLst/>
                <a:gdLst/>
                <a:ahLst/>
                <a:cxnLst/>
                <a:rect l="l" t="t" r="r" b="b"/>
                <a:pathLst>
                  <a:path w="19384" h="17813" extrusionOk="0">
                    <a:moveTo>
                      <a:pt x="9882" y="0"/>
                    </a:moveTo>
                    <a:cubicBezTo>
                      <a:pt x="0" y="0"/>
                      <a:pt x="655" y="1965"/>
                      <a:pt x="667" y="17693"/>
                    </a:cubicBezTo>
                    <a:lnTo>
                      <a:pt x="19383" y="17812"/>
                    </a:lnTo>
                    <a:cubicBezTo>
                      <a:pt x="19324" y="1727"/>
                      <a:pt x="18491" y="0"/>
                      <a:pt x="98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2948;p74"/>
              <p:cNvSpPr/>
              <p:nvPr/>
            </p:nvSpPr>
            <p:spPr>
              <a:xfrm>
                <a:off x="-4800600" y="3481800"/>
                <a:ext cx="255700" cy="151250"/>
              </a:xfrm>
              <a:custGeom>
                <a:avLst/>
                <a:gdLst/>
                <a:ahLst/>
                <a:cxnLst/>
                <a:rect l="l" t="t" r="r" b="b"/>
                <a:pathLst>
                  <a:path w="10228" h="6050" extrusionOk="0">
                    <a:moveTo>
                      <a:pt x="0" y="1"/>
                    </a:moveTo>
                    <a:lnTo>
                      <a:pt x="5060" y="6049"/>
                    </a:lnTo>
                    <a:lnTo>
                      <a:pt x="10227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2949;p74"/>
              <p:cNvSpPr/>
              <p:nvPr/>
            </p:nvSpPr>
            <p:spPr>
              <a:xfrm>
                <a:off x="-4814900" y="3469300"/>
                <a:ext cx="284575" cy="193200"/>
              </a:xfrm>
              <a:custGeom>
                <a:avLst/>
                <a:gdLst/>
                <a:ahLst/>
                <a:cxnLst/>
                <a:rect l="l" t="t" r="r" b="b"/>
                <a:pathLst>
                  <a:path w="11383" h="7728" extrusionOk="0">
                    <a:moveTo>
                      <a:pt x="1167" y="1"/>
                    </a:moveTo>
                    <a:lnTo>
                      <a:pt x="1" y="989"/>
                    </a:lnTo>
                    <a:lnTo>
                      <a:pt x="5620" y="7728"/>
                    </a:lnTo>
                    <a:lnTo>
                      <a:pt x="11383" y="989"/>
                    </a:lnTo>
                    <a:lnTo>
                      <a:pt x="10204" y="1"/>
                    </a:lnTo>
                    <a:lnTo>
                      <a:pt x="5632" y="5359"/>
                    </a:lnTo>
                    <a:lnTo>
                      <a:pt x="116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2950;p74"/>
              <p:cNvSpPr/>
              <p:nvPr/>
            </p:nvSpPr>
            <p:spPr>
              <a:xfrm>
                <a:off x="-5116925" y="2992375"/>
                <a:ext cx="907475" cy="527075"/>
              </a:xfrm>
              <a:custGeom>
                <a:avLst/>
                <a:gdLst/>
                <a:ahLst/>
                <a:cxnLst/>
                <a:rect l="l" t="t" r="r" b="b"/>
                <a:pathLst>
                  <a:path w="36299" h="21083" extrusionOk="0">
                    <a:moveTo>
                      <a:pt x="16361" y="1"/>
                    </a:moveTo>
                    <a:cubicBezTo>
                      <a:pt x="1848" y="1"/>
                      <a:pt x="1" y="19888"/>
                      <a:pt x="16094" y="21018"/>
                    </a:cubicBezTo>
                    <a:cubicBezTo>
                      <a:pt x="16715" y="21062"/>
                      <a:pt x="17315" y="21082"/>
                      <a:pt x="17895" y="21082"/>
                    </a:cubicBezTo>
                    <a:cubicBezTo>
                      <a:pt x="36299" y="21082"/>
                      <a:pt x="33705" y="7"/>
                      <a:pt x="19128" y="7"/>
                    </a:cubicBezTo>
                    <a:cubicBezTo>
                      <a:pt x="18695" y="7"/>
                      <a:pt x="18251" y="25"/>
                      <a:pt x="17797" y="64"/>
                    </a:cubicBezTo>
                    <a:cubicBezTo>
                      <a:pt x="17305" y="21"/>
                      <a:pt x="16827" y="1"/>
                      <a:pt x="1636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2951;p74"/>
              <p:cNvSpPr/>
              <p:nvPr/>
            </p:nvSpPr>
            <p:spPr>
              <a:xfrm>
                <a:off x="-5019675" y="2617725"/>
                <a:ext cx="308425" cy="435475"/>
              </a:xfrm>
              <a:custGeom>
                <a:avLst/>
                <a:gdLst/>
                <a:ahLst/>
                <a:cxnLst/>
                <a:rect l="l" t="t" r="r" b="b"/>
                <a:pathLst>
                  <a:path w="12337" h="17419" extrusionOk="0">
                    <a:moveTo>
                      <a:pt x="6734" y="0"/>
                    </a:moveTo>
                    <a:cubicBezTo>
                      <a:pt x="6447" y="0"/>
                      <a:pt x="6144" y="35"/>
                      <a:pt x="5822" y="107"/>
                    </a:cubicBezTo>
                    <a:cubicBezTo>
                      <a:pt x="0" y="1417"/>
                      <a:pt x="5989" y="14526"/>
                      <a:pt x="6834" y="17419"/>
                    </a:cubicBezTo>
                    <a:lnTo>
                      <a:pt x="10823" y="16978"/>
                    </a:lnTo>
                    <a:cubicBezTo>
                      <a:pt x="11321" y="13274"/>
                      <a:pt x="12337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2952;p74"/>
              <p:cNvSpPr/>
              <p:nvPr/>
            </p:nvSpPr>
            <p:spPr>
              <a:xfrm>
                <a:off x="-4634250" y="2617725"/>
                <a:ext cx="308725" cy="435475"/>
              </a:xfrm>
              <a:custGeom>
                <a:avLst/>
                <a:gdLst/>
                <a:ahLst/>
                <a:cxnLst/>
                <a:rect l="l" t="t" r="r" b="b"/>
                <a:pathLst>
                  <a:path w="12349" h="17419" extrusionOk="0">
                    <a:moveTo>
                      <a:pt x="5613" y="0"/>
                    </a:moveTo>
                    <a:cubicBezTo>
                      <a:pt x="1" y="0"/>
                      <a:pt x="1027" y="13274"/>
                      <a:pt x="1526" y="16978"/>
                    </a:cubicBezTo>
                    <a:lnTo>
                      <a:pt x="5514" y="17419"/>
                    </a:lnTo>
                    <a:cubicBezTo>
                      <a:pt x="6360" y="14526"/>
                      <a:pt x="12348" y="1417"/>
                      <a:pt x="6526" y="107"/>
                    </a:cubicBezTo>
                    <a:cubicBezTo>
                      <a:pt x="6204" y="35"/>
                      <a:pt x="5900" y="0"/>
                      <a:pt x="56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2953;p74"/>
              <p:cNvSpPr/>
              <p:nvPr/>
            </p:nvSpPr>
            <p:spPr>
              <a:xfrm>
                <a:off x="-4876800" y="2689150"/>
                <a:ext cx="117000" cy="324475"/>
              </a:xfrm>
              <a:custGeom>
                <a:avLst/>
                <a:gdLst/>
                <a:ahLst/>
                <a:cxnLst/>
                <a:rect l="l" t="t" r="r" b="b"/>
                <a:pathLst>
                  <a:path w="4680" h="12979" extrusionOk="0">
                    <a:moveTo>
                      <a:pt x="953" y="1"/>
                    </a:moveTo>
                    <a:lnTo>
                      <a:pt x="953" y="1"/>
                    </a:lnTo>
                    <a:cubicBezTo>
                      <a:pt x="0" y="4513"/>
                      <a:pt x="953" y="9656"/>
                      <a:pt x="3155" y="12978"/>
                    </a:cubicBezTo>
                    <a:cubicBezTo>
                      <a:pt x="4679" y="8525"/>
                      <a:pt x="3524" y="3049"/>
                      <a:pt x="9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2954;p74"/>
              <p:cNvSpPr/>
              <p:nvPr/>
            </p:nvSpPr>
            <p:spPr>
              <a:xfrm>
                <a:off x="-4579150" y="2689150"/>
                <a:ext cx="106575" cy="324475"/>
              </a:xfrm>
              <a:custGeom>
                <a:avLst/>
                <a:gdLst/>
                <a:ahLst/>
                <a:cxnLst/>
                <a:rect l="l" t="t" r="r" b="b"/>
                <a:pathLst>
                  <a:path w="4263" h="12979" extrusionOk="0">
                    <a:moveTo>
                      <a:pt x="3465" y="1"/>
                    </a:moveTo>
                    <a:lnTo>
                      <a:pt x="3465" y="1"/>
                    </a:lnTo>
                    <a:cubicBezTo>
                      <a:pt x="429" y="3644"/>
                      <a:pt x="0" y="9156"/>
                      <a:pt x="1262" y="12978"/>
                    </a:cubicBezTo>
                    <a:cubicBezTo>
                      <a:pt x="3822" y="9121"/>
                      <a:pt x="4263" y="3799"/>
                      <a:pt x="346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2955;p74"/>
              <p:cNvSpPr/>
              <p:nvPr/>
            </p:nvSpPr>
            <p:spPr>
              <a:xfrm>
                <a:off x="-4853000" y="3225525"/>
                <a:ext cx="118800" cy="39625"/>
              </a:xfrm>
              <a:custGeom>
                <a:avLst/>
                <a:gdLst/>
                <a:ahLst/>
                <a:cxnLst/>
                <a:rect l="l" t="t" r="r" b="b"/>
                <a:pathLst>
                  <a:path w="4752" h="1585" extrusionOk="0">
                    <a:moveTo>
                      <a:pt x="2477" y="1"/>
                    </a:moveTo>
                    <a:cubicBezTo>
                      <a:pt x="2275" y="1"/>
                      <a:pt x="2096" y="1"/>
                      <a:pt x="1917" y="36"/>
                    </a:cubicBezTo>
                    <a:cubicBezTo>
                      <a:pt x="1834" y="36"/>
                      <a:pt x="1739" y="48"/>
                      <a:pt x="1655" y="84"/>
                    </a:cubicBezTo>
                    <a:cubicBezTo>
                      <a:pt x="1560" y="108"/>
                      <a:pt x="1477" y="120"/>
                      <a:pt x="1405" y="155"/>
                    </a:cubicBezTo>
                    <a:cubicBezTo>
                      <a:pt x="1239" y="215"/>
                      <a:pt x="1084" y="274"/>
                      <a:pt x="953" y="346"/>
                    </a:cubicBezTo>
                    <a:cubicBezTo>
                      <a:pt x="810" y="417"/>
                      <a:pt x="691" y="513"/>
                      <a:pt x="584" y="584"/>
                    </a:cubicBezTo>
                    <a:cubicBezTo>
                      <a:pt x="477" y="655"/>
                      <a:pt x="393" y="751"/>
                      <a:pt x="310" y="822"/>
                    </a:cubicBezTo>
                    <a:cubicBezTo>
                      <a:pt x="239" y="894"/>
                      <a:pt x="179" y="977"/>
                      <a:pt x="131" y="1036"/>
                    </a:cubicBezTo>
                    <a:cubicBezTo>
                      <a:pt x="48" y="1167"/>
                      <a:pt x="1" y="1239"/>
                      <a:pt x="1" y="1239"/>
                    </a:cubicBezTo>
                    <a:cubicBezTo>
                      <a:pt x="1" y="1239"/>
                      <a:pt x="96" y="1239"/>
                      <a:pt x="239" y="1215"/>
                    </a:cubicBezTo>
                    <a:cubicBezTo>
                      <a:pt x="310" y="1191"/>
                      <a:pt x="405" y="1179"/>
                      <a:pt x="512" y="1167"/>
                    </a:cubicBezTo>
                    <a:cubicBezTo>
                      <a:pt x="608" y="1155"/>
                      <a:pt x="715" y="1132"/>
                      <a:pt x="834" y="1120"/>
                    </a:cubicBezTo>
                    <a:cubicBezTo>
                      <a:pt x="953" y="1108"/>
                      <a:pt x="1072" y="1096"/>
                      <a:pt x="1203" y="1072"/>
                    </a:cubicBezTo>
                    <a:cubicBezTo>
                      <a:pt x="1346" y="1048"/>
                      <a:pt x="1477" y="1048"/>
                      <a:pt x="1608" y="1036"/>
                    </a:cubicBezTo>
                    <a:cubicBezTo>
                      <a:pt x="1739" y="1036"/>
                      <a:pt x="1894" y="1013"/>
                      <a:pt x="2025" y="1013"/>
                    </a:cubicBezTo>
                    <a:lnTo>
                      <a:pt x="2441" y="1013"/>
                    </a:lnTo>
                    <a:cubicBezTo>
                      <a:pt x="2513" y="1013"/>
                      <a:pt x="2572" y="1036"/>
                      <a:pt x="2656" y="1036"/>
                    </a:cubicBezTo>
                    <a:cubicBezTo>
                      <a:pt x="2727" y="1036"/>
                      <a:pt x="2787" y="1036"/>
                      <a:pt x="2858" y="1048"/>
                    </a:cubicBezTo>
                    <a:cubicBezTo>
                      <a:pt x="2929" y="1060"/>
                      <a:pt x="3013" y="1060"/>
                      <a:pt x="3072" y="1072"/>
                    </a:cubicBezTo>
                    <a:cubicBezTo>
                      <a:pt x="3132" y="1096"/>
                      <a:pt x="3203" y="1108"/>
                      <a:pt x="3263" y="1108"/>
                    </a:cubicBezTo>
                    <a:cubicBezTo>
                      <a:pt x="3382" y="1132"/>
                      <a:pt x="3513" y="1167"/>
                      <a:pt x="3632" y="1191"/>
                    </a:cubicBezTo>
                    <a:cubicBezTo>
                      <a:pt x="3751" y="1227"/>
                      <a:pt x="3870" y="1251"/>
                      <a:pt x="3977" y="1298"/>
                    </a:cubicBezTo>
                    <a:cubicBezTo>
                      <a:pt x="4096" y="1334"/>
                      <a:pt x="4180" y="1370"/>
                      <a:pt x="4275" y="1405"/>
                    </a:cubicBezTo>
                    <a:cubicBezTo>
                      <a:pt x="4358" y="1441"/>
                      <a:pt x="4453" y="1465"/>
                      <a:pt x="4525" y="1501"/>
                    </a:cubicBezTo>
                    <a:cubicBezTo>
                      <a:pt x="4656" y="1548"/>
                      <a:pt x="4751" y="1584"/>
                      <a:pt x="4751" y="1584"/>
                    </a:cubicBezTo>
                    <a:cubicBezTo>
                      <a:pt x="4751" y="1584"/>
                      <a:pt x="4715" y="1501"/>
                      <a:pt x="4668" y="1346"/>
                    </a:cubicBezTo>
                    <a:cubicBezTo>
                      <a:pt x="4632" y="1275"/>
                      <a:pt x="4584" y="1179"/>
                      <a:pt x="4525" y="1096"/>
                    </a:cubicBezTo>
                    <a:cubicBezTo>
                      <a:pt x="4465" y="1001"/>
                      <a:pt x="4382" y="882"/>
                      <a:pt x="4287" y="798"/>
                    </a:cubicBezTo>
                    <a:cubicBezTo>
                      <a:pt x="4203" y="691"/>
                      <a:pt x="4096" y="584"/>
                      <a:pt x="3965" y="501"/>
                    </a:cubicBezTo>
                    <a:cubicBezTo>
                      <a:pt x="3846" y="393"/>
                      <a:pt x="3691" y="322"/>
                      <a:pt x="3525" y="239"/>
                    </a:cubicBezTo>
                    <a:cubicBezTo>
                      <a:pt x="3382" y="179"/>
                      <a:pt x="3203" y="108"/>
                      <a:pt x="3025" y="84"/>
                    </a:cubicBezTo>
                    <a:cubicBezTo>
                      <a:pt x="2846" y="36"/>
                      <a:pt x="2656" y="24"/>
                      <a:pt x="24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2956;p74"/>
              <p:cNvSpPr/>
              <p:nvPr/>
            </p:nvSpPr>
            <p:spPr>
              <a:xfrm>
                <a:off x="-4611000" y="3226000"/>
                <a:ext cx="118775" cy="39150"/>
              </a:xfrm>
              <a:custGeom>
                <a:avLst/>
                <a:gdLst/>
                <a:ahLst/>
                <a:cxnLst/>
                <a:rect l="l" t="t" r="r" b="b"/>
                <a:pathLst>
                  <a:path w="4751" h="1566" extrusionOk="0">
                    <a:moveTo>
                      <a:pt x="2500" y="0"/>
                    </a:moveTo>
                    <a:cubicBezTo>
                      <a:pt x="1313" y="0"/>
                      <a:pt x="183" y="714"/>
                      <a:pt x="0" y="1565"/>
                    </a:cubicBezTo>
                    <a:cubicBezTo>
                      <a:pt x="851" y="1149"/>
                      <a:pt x="1744" y="1021"/>
                      <a:pt x="2593" y="1021"/>
                    </a:cubicBezTo>
                    <a:cubicBezTo>
                      <a:pt x="3372" y="1021"/>
                      <a:pt x="4113" y="1129"/>
                      <a:pt x="4751" y="1220"/>
                    </a:cubicBezTo>
                    <a:cubicBezTo>
                      <a:pt x="4171" y="343"/>
                      <a:pt x="3322" y="0"/>
                      <a:pt x="250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2957;p74"/>
              <p:cNvSpPr/>
              <p:nvPr/>
            </p:nvSpPr>
            <p:spPr>
              <a:xfrm>
                <a:off x="-4718150" y="3285150"/>
                <a:ext cx="97350" cy="89175"/>
              </a:xfrm>
              <a:custGeom>
                <a:avLst/>
                <a:gdLst/>
                <a:ahLst/>
                <a:cxnLst/>
                <a:rect l="l" t="t" r="r" b="b"/>
                <a:pathLst>
                  <a:path w="3894" h="3567" extrusionOk="0">
                    <a:moveTo>
                      <a:pt x="2026" y="1"/>
                    </a:moveTo>
                    <a:cubicBezTo>
                      <a:pt x="1693" y="1"/>
                      <a:pt x="1353" y="72"/>
                      <a:pt x="1048" y="152"/>
                    </a:cubicBezTo>
                    <a:cubicBezTo>
                      <a:pt x="905" y="199"/>
                      <a:pt x="726" y="223"/>
                      <a:pt x="607" y="330"/>
                    </a:cubicBezTo>
                    <a:cubicBezTo>
                      <a:pt x="548" y="378"/>
                      <a:pt x="500" y="449"/>
                      <a:pt x="476" y="509"/>
                    </a:cubicBezTo>
                    <a:cubicBezTo>
                      <a:pt x="393" y="675"/>
                      <a:pt x="393" y="866"/>
                      <a:pt x="452" y="1033"/>
                    </a:cubicBezTo>
                    <a:cubicBezTo>
                      <a:pt x="548" y="1283"/>
                      <a:pt x="714" y="1509"/>
                      <a:pt x="905" y="1687"/>
                    </a:cubicBezTo>
                    <a:cubicBezTo>
                      <a:pt x="1155" y="1926"/>
                      <a:pt x="1453" y="2104"/>
                      <a:pt x="1750" y="2271"/>
                    </a:cubicBezTo>
                    <a:lnTo>
                      <a:pt x="1750" y="2330"/>
                    </a:lnTo>
                    <a:cubicBezTo>
                      <a:pt x="1750" y="2533"/>
                      <a:pt x="1726" y="2771"/>
                      <a:pt x="1607" y="2950"/>
                    </a:cubicBezTo>
                    <a:cubicBezTo>
                      <a:pt x="1488" y="3116"/>
                      <a:pt x="1203" y="3235"/>
                      <a:pt x="988" y="3235"/>
                    </a:cubicBezTo>
                    <a:cubicBezTo>
                      <a:pt x="976" y="3236"/>
                      <a:pt x="964" y="3236"/>
                      <a:pt x="952" y="3236"/>
                    </a:cubicBezTo>
                    <a:cubicBezTo>
                      <a:pt x="775" y="3236"/>
                      <a:pt x="612" y="3154"/>
                      <a:pt x="500" y="3009"/>
                    </a:cubicBezTo>
                    <a:cubicBezTo>
                      <a:pt x="369" y="2842"/>
                      <a:pt x="310" y="2628"/>
                      <a:pt x="322" y="2414"/>
                    </a:cubicBezTo>
                    <a:cubicBezTo>
                      <a:pt x="327" y="2313"/>
                      <a:pt x="250" y="2262"/>
                      <a:pt x="171" y="2262"/>
                    </a:cubicBezTo>
                    <a:cubicBezTo>
                      <a:pt x="92" y="2262"/>
                      <a:pt x="12" y="2313"/>
                      <a:pt x="12" y="2414"/>
                    </a:cubicBezTo>
                    <a:cubicBezTo>
                      <a:pt x="0" y="2938"/>
                      <a:pt x="310" y="3485"/>
                      <a:pt x="857" y="3557"/>
                    </a:cubicBezTo>
                    <a:cubicBezTo>
                      <a:pt x="902" y="3563"/>
                      <a:pt x="947" y="3567"/>
                      <a:pt x="993" y="3567"/>
                    </a:cubicBezTo>
                    <a:cubicBezTo>
                      <a:pt x="1270" y="3567"/>
                      <a:pt x="1545" y="3447"/>
                      <a:pt x="1750" y="3283"/>
                    </a:cubicBezTo>
                    <a:cubicBezTo>
                      <a:pt x="1846" y="3200"/>
                      <a:pt x="1905" y="3116"/>
                      <a:pt x="1953" y="3021"/>
                    </a:cubicBezTo>
                    <a:cubicBezTo>
                      <a:pt x="1976" y="3081"/>
                      <a:pt x="2024" y="3164"/>
                      <a:pt x="2072" y="3200"/>
                    </a:cubicBezTo>
                    <a:cubicBezTo>
                      <a:pt x="2167" y="3319"/>
                      <a:pt x="2334" y="3414"/>
                      <a:pt x="2477" y="3473"/>
                    </a:cubicBezTo>
                    <a:cubicBezTo>
                      <a:pt x="2619" y="3533"/>
                      <a:pt x="2762" y="3557"/>
                      <a:pt x="2929" y="3557"/>
                    </a:cubicBezTo>
                    <a:cubicBezTo>
                      <a:pt x="3203" y="3557"/>
                      <a:pt x="3453" y="3438"/>
                      <a:pt x="3608" y="3235"/>
                    </a:cubicBezTo>
                    <a:cubicBezTo>
                      <a:pt x="3810" y="3009"/>
                      <a:pt x="3893" y="2711"/>
                      <a:pt x="3881" y="2414"/>
                    </a:cubicBezTo>
                    <a:cubicBezTo>
                      <a:pt x="3875" y="2292"/>
                      <a:pt x="3788" y="2232"/>
                      <a:pt x="3704" y="2232"/>
                    </a:cubicBezTo>
                    <a:cubicBezTo>
                      <a:pt x="3624" y="2232"/>
                      <a:pt x="3548" y="2286"/>
                      <a:pt x="3548" y="2390"/>
                    </a:cubicBezTo>
                    <a:cubicBezTo>
                      <a:pt x="3572" y="2759"/>
                      <a:pt x="3358" y="3188"/>
                      <a:pt x="2953" y="3223"/>
                    </a:cubicBezTo>
                    <a:cubicBezTo>
                      <a:pt x="2941" y="3224"/>
                      <a:pt x="2928" y="3224"/>
                      <a:pt x="2916" y="3224"/>
                    </a:cubicBezTo>
                    <a:cubicBezTo>
                      <a:pt x="2707" y="3224"/>
                      <a:pt x="2443" y="3131"/>
                      <a:pt x="2286" y="2985"/>
                    </a:cubicBezTo>
                    <a:cubicBezTo>
                      <a:pt x="2155" y="2830"/>
                      <a:pt x="2107" y="2604"/>
                      <a:pt x="2096" y="2414"/>
                    </a:cubicBezTo>
                    <a:lnTo>
                      <a:pt x="2096" y="2283"/>
                    </a:lnTo>
                    <a:cubicBezTo>
                      <a:pt x="2357" y="2092"/>
                      <a:pt x="2619" y="1866"/>
                      <a:pt x="2822" y="1616"/>
                    </a:cubicBezTo>
                    <a:cubicBezTo>
                      <a:pt x="2977" y="1437"/>
                      <a:pt x="3119" y="1211"/>
                      <a:pt x="3167" y="973"/>
                    </a:cubicBezTo>
                    <a:cubicBezTo>
                      <a:pt x="3215" y="795"/>
                      <a:pt x="3203" y="604"/>
                      <a:pt x="3096" y="437"/>
                    </a:cubicBezTo>
                    <a:cubicBezTo>
                      <a:pt x="2989" y="271"/>
                      <a:pt x="2822" y="163"/>
                      <a:pt x="2643" y="104"/>
                    </a:cubicBezTo>
                    <a:cubicBezTo>
                      <a:pt x="2448" y="30"/>
                      <a:pt x="2239" y="1"/>
                      <a:pt x="202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2958;p74"/>
              <p:cNvSpPr/>
              <p:nvPr/>
            </p:nvSpPr>
            <p:spPr>
              <a:xfrm>
                <a:off x="-4893175" y="3302625"/>
                <a:ext cx="97650" cy="95275"/>
              </a:xfrm>
              <a:custGeom>
                <a:avLst/>
                <a:gdLst/>
                <a:ahLst/>
                <a:cxnLst/>
                <a:rect l="l" t="t" r="r" b="b"/>
                <a:pathLst>
                  <a:path w="3906" h="3811" extrusionOk="0">
                    <a:moveTo>
                      <a:pt x="1953" y="0"/>
                    </a:moveTo>
                    <a:cubicBezTo>
                      <a:pt x="953" y="0"/>
                      <a:pt x="0" y="881"/>
                      <a:pt x="48" y="1905"/>
                    </a:cubicBezTo>
                    <a:cubicBezTo>
                      <a:pt x="72" y="2953"/>
                      <a:pt x="881" y="3810"/>
                      <a:pt x="1953" y="3810"/>
                    </a:cubicBezTo>
                    <a:cubicBezTo>
                      <a:pt x="2953" y="3810"/>
                      <a:pt x="3905" y="2941"/>
                      <a:pt x="3858" y="1905"/>
                    </a:cubicBezTo>
                    <a:cubicBezTo>
                      <a:pt x="3810" y="881"/>
                      <a:pt x="3024" y="0"/>
                      <a:pt x="19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2959;p74"/>
              <p:cNvSpPr/>
              <p:nvPr/>
            </p:nvSpPr>
            <p:spPr>
              <a:xfrm>
                <a:off x="-4549700" y="3302625"/>
                <a:ext cx="97375" cy="95275"/>
              </a:xfrm>
              <a:custGeom>
                <a:avLst/>
                <a:gdLst/>
                <a:ahLst/>
                <a:cxnLst/>
                <a:rect l="l" t="t" r="r" b="b"/>
                <a:pathLst>
                  <a:path w="3895" h="3811" extrusionOk="0">
                    <a:moveTo>
                      <a:pt x="1954" y="0"/>
                    </a:moveTo>
                    <a:cubicBezTo>
                      <a:pt x="953" y="0"/>
                      <a:pt x="1" y="881"/>
                      <a:pt x="49" y="1905"/>
                    </a:cubicBezTo>
                    <a:cubicBezTo>
                      <a:pt x="84" y="2953"/>
                      <a:pt x="882" y="3810"/>
                      <a:pt x="1954" y="3810"/>
                    </a:cubicBezTo>
                    <a:cubicBezTo>
                      <a:pt x="2942" y="3810"/>
                      <a:pt x="3894" y="2941"/>
                      <a:pt x="3859" y="1905"/>
                    </a:cubicBezTo>
                    <a:cubicBezTo>
                      <a:pt x="3811" y="881"/>
                      <a:pt x="3025" y="0"/>
                      <a:pt x="195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2960;p74"/>
              <p:cNvSpPr/>
              <p:nvPr/>
            </p:nvSpPr>
            <p:spPr>
              <a:xfrm>
                <a:off x="-5200375" y="3794650"/>
                <a:ext cx="1083800" cy="332225"/>
              </a:xfrm>
              <a:custGeom>
                <a:avLst/>
                <a:gdLst/>
                <a:ahLst/>
                <a:cxnLst/>
                <a:rect l="l" t="t" r="r" b="b"/>
                <a:pathLst>
                  <a:path w="43352" h="13289" extrusionOk="0">
                    <a:moveTo>
                      <a:pt x="24052" y="619"/>
                    </a:moveTo>
                    <a:lnTo>
                      <a:pt x="14074" y="774"/>
                    </a:lnTo>
                    <a:cubicBezTo>
                      <a:pt x="9526" y="941"/>
                      <a:pt x="144" y="0"/>
                      <a:pt x="1" y="7227"/>
                    </a:cubicBezTo>
                    <a:cubicBezTo>
                      <a:pt x="1" y="9585"/>
                      <a:pt x="1418" y="11478"/>
                      <a:pt x="3609" y="12264"/>
                    </a:cubicBezTo>
                    <a:cubicBezTo>
                      <a:pt x="5708" y="13058"/>
                      <a:pt x="8572" y="13288"/>
                      <a:pt x="11513" y="13288"/>
                    </a:cubicBezTo>
                    <a:cubicBezTo>
                      <a:pt x="14960" y="13288"/>
                      <a:pt x="18512" y="12973"/>
                      <a:pt x="21063" y="12883"/>
                    </a:cubicBezTo>
                    <a:cubicBezTo>
                      <a:pt x="22920" y="12883"/>
                      <a:pt x="25831" y="13081"/>
                      <a:pt x="28900" y="13081"/>
                    </a:cubicBezTo>
                    <a:cubicBezTo>
                      <a:pt x="34646" y="13081"/>
                      <a:pt x="40949" y="12387"/>
                      <a:pt x="41935" y="8406"/>
                    </a:cubicBezTo>
                    <a:cubicBezTo>
                      <a:pt x="43352" y="2691"/>
                      <a:pt x="39292" y="929"/>
                      <a:pt x="34422" y="786"/>
                    </a:cubicBezTo>
                    <a:cubicBezTo>
                      <a:pt x="30969" y="619"/>
                      <a:pt x="27504" y="619"/>
                      <a:pt x="24052" y="61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2961;p74"/>
              <p:cNvSpPr/>
              <p:nvPr/>
            </p:nvSpPr>
            <p:spPr>
              <a:xfrm>
                <a:off x="-5065800" y="3699875"/>
                <a:ext cx="392600" cy="246650"/>
              </a:xfrm>
              <a:custGeom>
                <a:avLst/>
                <a:gdLst/>
                <a:ahLst/>
                <a:cxnLst/>
                <a:rect l="l" t="t" r="r" b="b"/>
                <a:pathLst>
                  <a:path w="15704" h="9866" extrusionOk="0">
                    <a:moveTo>
                      <a:pt x="11354" y="0"/>
                    </a:moveTo>
                    <a:cubicBezTo>
                      <a:pt x="7898" y="0"/>
                      <a:pt x="4243" y="148"/>
                      <a:pt x="1107" y="148"/>
                    </a:cubicBezTo>
                    <a:cubicBezTo>
                      <a:pt x="0" y="7082"/>
                      <a:pt x="5684" y="9865"/>
                      <a:pt x="10557" y="9865"/>
                    </a:cubicBezTo>
                    <a:cubicBezTo>
                      <a:pt x="12603" y="9865"/>
                      <a:pt x="14507" y="9375"/>
                      <a:pt x="15704" y="8494"/>
                    </a:cubicBezTo>
                    <a:lnTo>
                      <a:pt x="15549" y="100"/>
                    </a:lnTo>
                    <a:cubicBezTo>
                      <a:pt x="14221" y="26"/>
                      <a:pt x="12805" y="0"/>
                      <a:pt x="1135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2962;p74"/>
              <p:cNvSpPr/>
              <p:nvPr/>
            </p:nvSpPr>
            <p:spPr>
              <a:xfrm>
                <a:off x="-4672025" y="3699875"/>
                <a:ext cx="392400" cy="246650"/>
              </a:xfrm>
              <a:custGeom>
                <a:avLst/>
                <a:gdLst/>
                <a:ahLst/>
                <a:cxnLst/>
                <a:rect l="l" t="t" r="r" b="b"/>
                <a:pathLst>
                  <a:path w="15696" h="9866" extrusionOk="0">
                    <a:moveTo>
                      <a:pt x="4346" y="0"/>
                    </a:moveTo>
                    <a:cubicBezTo>
                      <a:pt x="2893" y="0"/>
                      <a:pt x="1475" y="26"/>
                      <a:pt x="143" y="100"/>
                    </a:cubicBezTo>
                    <a:lnTo>
                      <a:pt x="1" y="8494"/>
                    </a:lnTo>
                    <a:cubicBezTo>
                      <a:pt x="1198" y="9375"/>
                      <a:pt x="3100" y="9865"/>
                      <a:pt x="5145" y="9865"/>
                    </a:cubicBezTo>
                    <a:cubicBezTo>
                      <a:pt x="10015" y="9865"/>
                      <a:pt x="15696" y="7082"/>
                      <a:pt x="14598" y="148"/>
                    </a:cubicBezTo>
                    <a:cubicBezTo>
                      <a:pt x="11462" y="148"/>
                      <a:pt x="7806" y="0"/>
                      <a:pt x="434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2963;p74"/>
              <p:cNvSpPr/>
              <p:nvPr/>
            </p:nvSpPr>
            <p:spPr>
              <a:xfrm>
                <a:off x="-4757750" y="3699700"/>
                <a:ext cx="84850" cy="243500"/>
              </a:xfrm>
              <a:custGeom>
                <a:avLst/>
                <a:gdLst/>
                <a:ahLst/>
                <a:cxnLst/>
                <a:rect l="l" t="t" r="r" b="b"/>
                <a:pathLst>
                  <a:path w="3394" h="9740" extrusionOk="0">
                    <a:moveTo>
                      <a:pt x="393" y="0"/>
                    </a:moveTo>
                    <a:lnTo>
                      <a:pt x="393" y="0"/>
                    </a:lnTo>
                    <a:cubicBezTo>
                      <a:pt x="596" y="3262"/>
                      <a:pt x="120" y="6489"/>
                      <a:pt x="1" y="9739"/>
                    </a:cubicBezTo>
                    <a:cubicBezTo>
                      <a:pt x="1358" y="9537"/>
                      <a:pt x="2548" y="9108"/>
                      <a:pt x="3394" y="8489"/>
                    </a:cubicBezTo>
                    <a:lnTo>
                      <a:pt x="3251" y="95"/>
                    </a:lnTo>
                    <a:cubicBezTo>
                      <a:pt x="2334" y="48"/>
                      <a:pt x="1370" y="12"/>
                      <a:pt x="39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2964;p74"/>
              <p:cNvSpPr/>
              <p:nvPr/>
            </p:nvSpPr>
            <p:spPr>
              <a:xfrm>
                <a:off x="-4965225" y="3700875"/>
                <a:ext cx="64925" cy="227750"/>
              </a:xfrm>
              <a:custGeom>
                <a:avLst/>
                <a:gdLst/>
                <a:ahLst/>
                <a:cxnLst/>
                <a:rect l="l" t="t" r="r" b="b"/>
                <a:pathLst>
                  <a:path w="2597" h="9110" extrusionOk="0">
                    <a:moveTo>
                      <a:pt x="2596" y="1"/>
                    </a:moveTo>
                    <a:lnTo>
                      <a:pt x="2596" y="1"/>
                    </a:lnTo>
                    <a:cubicBezTo>
                      <a:pt x="1787" y="25"/>
                      <a:pt x="977" y="48"/>
                      <a:pt x="179" y="60"/>
                    </a:cubicBezTo>
                    <a:cubicBezTo>
                      <a:pt x="156" y="2668"/>
                      <a:pt x="72" y="5287"/>
                      <a:pt x="1" y="7883"/>
                    </a:cubicBezTo>
                    <a:cubicBezTo>
                      <a:pt x="715" y="8407"/>
                      <a:pt x="1513" y="8811"/>
                      <a:pt x="2358" y="9109"/>
                    </a:cubicBezTo>
                    <a:cubicBezTo>
                      <a:pt x="2430" y="6073"/>
                      <a:pt x="2585" y="3037"/>
                      <a:pt x="259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2965;p74"/>
              <p:cNvSpPr/>
              <p:nvPr/>
            </p:nvSpPr>
            <p:spPr>
              <a:xfrm>
                <a:off x="-4859250" y="3699400"/>
                <a:ext cx="60750" cy="246800"/>
              </a:xfrm>
              <a:custGeom>
                <a:avLst/>
                <a:gdLst/>
                <a:ahLst/>
                <a:cxnLst/>
                <a:rect l="l" t="t" r="r" b="b"/>
                <a:pathLst>
                  <a:path w="2430" h="9872" extrusionOk="0">
                    <a:moveTo>
                      <a:pt x="2429" y="0"/>
                    </a:moveTo>
                    <a:lnTo>
                      <a:pt x="2429" y="0"/>
                    </a:lnTo>
                    <a:cubicBezTo>
                      <a:pt x="1620" y="12"/>
                      <a:pt x="822" y="24"/>
                      <a:pt x="0" y="48"/>
                    </a:cubicBezTo>
                    <a:cubicBezTo>
                      <a:pt x="251" y="3239"/>
                      <a:pt x="203" y="6477"/>
                      <a:pt x="12" y="9668"/>
                    </a:cubicBezTo>
                    <a:cubicBezTo>
                      <a:pt x="742" y="9801"/>
                      <a:pt x="1481" y="9872"/>
                      <a:pt x="2203" y="9872"/>
                    </a:cubicBezTo>
                    <a:cubicBezTo>
                      <a:pt x="2259" y="9872"/>
                      <a:pt x="2314" y="9871"/>
                      <a:pt x="2370" y="9871"/>
                    </a:cubicBezTo>
                    <a:cubicBezTo>
                      <a:pt x="2382" y="6572"/>
                      <a:pt x="2429" y="3286"/>
                      <a:pt x="242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2966;p74"/>
              <p:cNvSpPr/>
              <p:nvPr/>
            </p:nvSpPr>
            <p:spPr>
              <a:xfrm>
                <a:off x="-4672625" y="3699700"/>
                <a:ext cx="74450" cy="241125"/>
              </a:xfrm>
              <a:custGeom>
                <a:avLst/>
                <a:gdLst/>
                <a:ahLst/>
                <a:cxnLst/>
                <a:rect l="l" t="t" r="r" b="b"/>
                <a:pathLst>
                  <a:path w="2978" h="9645" extrusionOk="0">
                    <a:moveTo>
                      <a:pt x="2977" y="0"/>
                    </a:moveTo>
                    <a:lnTo>
                      <a:pt x="2977" y="0"/>
                    </a:lnTo>
                    <a:cubicBezTo>
                      <a:pt x="2013" y="12"/>
                      <a:pt x="1060" y="48"/>
                      <a:pt x="155" y="95"/>
                    </a:cubicBezTo>
                    <a:lnTo>
                      <a:pt x="1" y="8489"/>
                    </a:lnTo>
                    <a:cubicBezTo>
                      <a:pt x="739" y="9025"/>
                      <a:pt x="1751" y="9418"/>
                      <a:pt x="2882" y="9644"/>
                    </a:cubicBezTo>
                    <a:cubicBezTo>
                      <a:pt x="2894" y="6430"/>
                      <a:pt x="2965" y="3215"/>
                      <a:pt x="29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2967;p74"/>
              <p:cNvSpPr/>
              <p:nvPr/>
            </p:nvSpPr>
            <p:spPr>
              <a:xfrm>
                <a:off x="-4557425" y="3699700"/>
                <a:ext cx="80400" cy="246700"/>
              </a:xfrm>
              <a:custGeom>
                <a:avLst/>
                <a:gdLst/>
                <a:ahLst/>
                <a:cxnLst/>
                <a:rect l="l" t="t" r="r" b="b"/>
                <a:pathLst>
                  <a:path w="3216" h="9868" extrusionOk="0">
                    <a:moveTo>
                      <a:pt x="358" y="0"/>
                    </a:moveTo>
                    <a:cubicBezTo>
                      <a:pt x="370" y="3286"/>
                      <a:pt x="72" y="6560"/>
                      <a:pt x="0" y="9859"/>
                    </a:cubicBezTo>
                    <a:cubicBezTo>
                      <a:pt x="166" y="9864"/>
                      <a:pt x="333" y="9867"/>
                      <a:pt x="500" y="9867"/>
                    </a:cubicBezTo>
                    <a:cubicBezTo>
                      <a:pt x="1355" y="9867"/>
                      <a:pt x="2232" y="9790"/>
                      <a:pt x="3108" y="9620"/>
                    </a:cubicBezTo>
                    <a:cubicBezTo>
                      <a:pt x="3120" y="6418"/>
                      <a:pt x="3191" y="3227"/>
                      <a:pt x="3215" y="36"/>
                    </a:cubicBezTo>
                    <a:cubicBezTo>
                      <a:pt x="2263" y="12"/>
                      <a:pt x="1286" y="0"/>
                      <a:pt x="35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2968;p74"/>
              <p:cNvSpPr/>
              <p:nvPr/>
            </p:nvSpPr>
            <p:spPr>
              <a:xfrm>
                <a:off x="-4431825" y="3701475"/>
                <a:ext cx="59575" cy="224450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8978" extrusionOk="0">
                    <a:moveTo>
                      <a:pt x="168" y="1"/>
                    </a:moveTo>
                    <a:cubicBezTo>
                      <a:pt x="156" y="3001"/>
                      <a:pt x="48" y="5989"/>
                      <a:pt x="1" y="8978"/>
                    </a:cubicBezTo>
                    <a:cubicBezTo>
                      <a:pt x="763" y="8680"/>
                      <a:pt x="1477" y="8299"/>
                      <a:pt x="2132" y="7835"/>
                    </a:cubicBezTo>
                    <a:cubicBezTo>
                      <a:pt x="2275" y="5239"/>
                      <a:pt x="2334" y="2644"/>
                      <a:pt x="2382" y="48"/>
                    </a:cubicBezTo>
                    <a:cubicBezTo>
                      <a:pt x="1656" y="36"/>
                      <a:pt x="906" y="24"/>
                      <a:pt x="16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2969;p74"/>
              <p:cNvSpPr/>
              <p:nvPr/>
            </p:nvSpPr>
            <p:spPr>
              <a:xfrm>
                <a:off x="-4697625" y="3701175"/>
                <a:ext cx="53900" cy="235475"/>
              </a:xfrm>
              <a:custGeom>
                <a:avLst/>
                <a:gdLst/>
                <a:ahLst/>
                <a:cxnLst/>
                <a:rect l="l" t="t" r="r" b="b"/>
                <a:pathLst>
                  <a:path w="2156" h="9419" extrusionOk="0">
                    <a:moveTo>
                      <a:pt x="1" y="1"/>
                    </a:moveTo>
                    <a:lnTo>
                      <a:pt x="1" y="9419"/>
                    </a:lnTo>
                    <a:lnTo>
                      <a:pt x="2156" y="9419"/>
                    </a:lnTo>
                    <a:lnTo>
                      <a:pt x="215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2970;p74"/>
              <p:cNvSpPr/>
              <p:nvPr/>
            </p:nvSpPr>
            <p:spPr>
              <a:xfrm>
                <a:off x="-4754550" y="3675825"/>
                <a:ext cx="168825" cy="96850"/>
              </a:xfrm>
              <a:custGeom>
                <a:avLst/>
                <a:gdLst/>
                <a:ahLst/>
                <a:cxnLst/>
                <a:rect l="l" t="t" r="r" b="b"/>
                <a:pathLst>
                  <a:path w="6753" h="3874" extrusionOk="0">
                    <a:moveTo>
                      <a:pt x="3554" y="1"/>
                    </a:moveTo>
                    <a:cubicBezTo>
                      <a:pt x="3457" y="1"/>
                      <a:pt x="3357" y="5"/>
                      <a:pt x="3254" y="15"/>
                    </a:cubicBezTo>
                    <a:cubicBezTo>
                      <a:pt x="3244" y="14"/>
                      <a:pt x="3234" y="14"/>
                      <a:pt x="3224" y="14"/>
                    </a:cubicBezTo>
                    <a:cubicBezTo>
                      <a:pt x="689" y="14"/>
                      <a:pt x="0" y="2994"/>
                      <a:pt x="2147" y="3634"/>
                    </a:cubicBezTo>
                    <a:cubicBezTo>
                      <a:pt x="2709" y="3800"/>
                      <a:pt x="3203" y="3873"/>
                      <a:pt x="3632" y="3873"/>
                    </a:cubicBezTo>
                    <a:cubicBezTo>
                      <a:pt x="6753" y="3873"/>
                      <a:pt x="6394" y="1"/>
                      <a:pt x="355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9" name="Google Shape;2907;p74"/>
          <p:cNvGrpSpPr/>
          <p:nvPr/>
        </p:nvGrpSpPr>
        <p:grpSpPr>
          <a:xfrm rot="20213029">
            <a:off x="7135545" y="2256582"/>
            <a:ext cx="1634159" cy="2275993"/>
            <a:chOff x="3551075" y="1764413"/>
            <a:chExt cx="1083800" cy="1509475"/>
          </a:xfrm>
        </p:grpSpPr>
        <p:sp>
          <p:nvSpPr>
            <p:cNvPr id="90" name="Google Shape;2908;p74"/>
            <p:cNvSpPr/>
            <p:nvPr/>
          </p:nvSpPr>
          <p:spPr>
            <a:xfrm>
              <a:off x="3553163" y="1764413"/>
              <a:ext cx="1079625" cy="1509475"/>
            </a:xfrm>
            <a:custGeom>
              <a:avLst/>
              <a:gdLst/>
              <a:ahLst/>
              <a:cxnLst/>
              <a:rect l="l" t="t" r="r" b="b"/>
              <a:pathLst>
                <a:path w="43185" h="60379" extrusionOk="0">
                  <a:moveTo>
                    <a:pt x="14930" y="0"/>
                  </a:moveTo>
                  <a:cubicBezTo>
                    <a:pt x="14642" y="0"/>
                    <a:pt x="14337" y="35"/>
                    <a:pt x="14014" y="108"/>
                  </a:cubicBezTo>
                  <a:cubicBezTo>
                    <a:pt x="8716" y="1299"/>
                    <a:pt x="13204" y="12312"/>
                    <a:pt x="14693" y="16432"/>
                  </a:cubicBezTo>
                  <a:cubicBezTo>
                    <a:pt x="7335" y="20373"/>
                    <a:pt x="6525" y="31315"/>
                    <a:pt x="15324" y="34910"/>
                  </a:cubicBezTo>
                  <a:cubicBezTo>
                    <a:pt x="8918" y="36672"/>
                    <a:pt x="6954" y="41256"/>
                    <a:pt x="6965" y="48007"/>
                  </a:cubicBezTo>
                  <a:cubicBezTo>
                    <a:pt x="2953" y="48531"/>
                    <a:pt x="0" y="50495"/>
                    <a:pt x="1239" y="55496"/>
                  </a:cubicBezTo>
                  <a:cubicBezTo>
                    <a:pt x="2232" y="59477"/>
                    <a:pt x="8532" y="60171"/>
                    <a:pt x="14279" y="60171"/>
                  </a:cubicBezTo>
                  <a:cubicBezTo>
                    <a:pt x="17349" y="60171"/>
                    <a:pt x="20261" y="59973"/>
                    <a:pt x="22122" y="59973"/>
                  </a:cubicBezTo>
                  <a:cubicBezTo>
                    <a:pt x="24666" y="60063"/>
                    <a:pt x="28216" y="60378"/>
                    <a:pt x="31661" y="60378"/>
                  </a:cubicBezTo>
                  <a:cubicBezTo>
                    <a:pt x="34601" y="60378"/>
                    <a:pt x="37465" y="60148"/>
                    <a:pt x="39565" y="59354"/>
                  </a:cubicBezTo>
                  <a:cubicBezTo>
                    <a:pt x="41767" y="58568"/>
                    <a:pt x="43184" y="56675"/>
                    <a:pt x="43184" y="54317"/>
                  </a:cubicBezTo>
                  <a:cubicBezTo>
                    <a:pt x="43089" y="50448"/>
                    <a:pt x="40374" y="48924"/>
                    <a:pt x="37160" y="48305"/>
                  </a:cubicBezTo>
                  <a:cubicBezTo>
                    <a:pt x="37148" y="41971"/>
                    <a:pt x="36529" y="36601"/>
                    <a:pt x="28968" y="34767"/>
                  </a:cubicBezTo>
                  <a:cubicBezTo>
                    <a:pt x="37291" y="31029"/>
                    <a:pt x="36814" y="20218"/>
                    <a:pt x="29456" y="16372"/>
                  </a:cubicBezTo>
                  <a:cubicBezTo>
                    <a:pt x="30957" y="12205"/>
                    <a:pt x="35398" y="1299"/>
                    <a:pt x="30111" y="108"/>
                  </a:cubicBezTo>
                  <a:cubicBezTo>
                    <a:pt x="29790" y="36"/>
                    <a:pt x="29487" y="2"/>
                    <a:pt x="29201" y="2"/>
                  </a:cubicBezTo>
                  <a:cubicBezTo>
                    <a:pt x="24339" y="2"/>
                    <a:pt x="24470" y="9990"/>
                    <a:pt x="24908" y="15051"/>
                  </a:cubicBezTo>
                  <a:cubicBezTo>
                    <a:pt x="24450" y="15003"/>
                    <a:pt x="23982" y="14979"/>
                    <a:pt x="23503" y="14979"/>
                  </a:cubicBezTo>
                  <a:cubicBezTo>
                    <a:pt x="23024" y="14979"/>
                    <a:pt x="22533" y="15003"/>
                    <a:pt x="22027" y="15051"/>
                  </a:cubicBezTo>
                  <a:cubicBezTo>
                    <a:pt x="21569" y="15006"/>
                    <a:pt x="21119" y="14985"/>
                    <a:pt x="20678" y="14985"/>
                  </a:cubicBezTo>
                  <a:cubicBezTo>
                    <a:pt x="20179" y="14985"/>
                    <a:pt x="19691" y="15012"/>
                    <a:pt x="19217" y="15063"/>
                  </a:cubicBezTo>
                  <a:cubicBezTo>
                    <a:pt x="19655" y="10004"/>
                    <a:pt x="19786" y="0"/>
                    <a:pt x="14930" y="0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58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1" name="Google Shape;2909;p74"/>
            <p:cNvGrpSpPr/>
            <p:nvPr/>
          </p:nvGrpSpPr>
          <p:grpSpPr>
            <a:xfrm>
              <a:off x="3551075" y="1764575"/>
              <a:ext cx="1083800" cy="1509150"/>
              <a:chOff x="-3676075" y="2617725"/>
              <a:chExt cx="1083800" cy="1509150"/>
            </a:xfrm>
          </p:grpSpPr>
          <p:sp>
            <p:nvSpPr>
              <p:cNvPr id="92" name="Google Shape;2910;p74"/>
              <p:cNvSpPr/>
              <p:nvPr/>
            </p:nvSpPr>
            <p:spPr>
              <a:xfrm>
                <a:off x="-3517125" y="3470200"/>
                <a:ext cx="801325" cy="445325"/>
              </a:xfrm>
              <a:custGeom>
                <a:avLst/>
                <a:gdLst/>
                <a:ahLst/>
                <a:cxnLst/>
                <a:rect l="l" t="t" r="r" b="b"/>
                <a:pathLst>
                  <a:path w="32053" h="17813" extrusionOk="0">
                    <a:moveTo>
                      <a:pt x="16217" y="0"/>
                    </a:moveTo>
                    <a:cubicBezTo>
                      <a:pt x="2418" y="0"/>
                      <a:pt x="1" y="6632"/>
                      <a:pt x="977" y="17812"/>
                    </a:cubicBezTo>
                    <a:lnTo>
                      <a:pt x="30981" y="17693"/>
                    </a:lnTo>
                    <a:cubicBezTo>
                      <a:pt x="30981" y="8359"/>
                      <a:pt x="32052" y="0"/>
                      <a:pt x="1621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2911;p74"/>
              <p:cNvSpPr/>
              <p:nvPr/>
            </p:nvSpPr>
            <p:spPr>
              <a:xfrm>
                <a:off x="-3352225" y="3470200"/>
                <a:ext cx="484325" cy="445325"/>
              </a:xfrm>
              <a:custGeom>
                <a:avLst/>
                <a:gdLst/>
                <a:ahLst/>
                <a:cxnLst/>
                <a:rect l="l" t="t" r="r" b="b"/>
                <a:pathLst>
                  <a:path w="19373" h="17813" extrusionOk="0">
                    <a:moveTo>
                      <a:pt x="9490" y="0"/>
                    </a:moveTo>
                    <a:cubicBezTo>
                      <a:pt x="894" y="0"/>
                      <a:pt x="60" y="1727"/>
                      <a:pt x="1" y="17812"/>
                    </a:cubicBezTo>
                    <a:lnTo>
                      <a:pt x="18706" y="17693"/>
                    </a:lnTo>
                    <a:cubicBezTo>
                      <a:pt x="18717" y="1965"/>
                      <a:pt x="19372" y="0"/>
                      <a:pt x="949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2912;p74"/>
              <p:cNvSpPr/>
              <p:nvPr/>
            </p:nvSpPr>
            <p:spPr>
              <a:xfrm>
                <a:off x="-3247450" y="3481800"/>
                <a:ext cx="255125" cy="151250"/>
              </a:xfrm>
              <a:custGeom>
                <a:avLst/>
                <a:gdLst/>
                <a:ahLst/>
                <a:cxnLst/>
                <a:rect l="l" t="t" r="r" b="b"/>
                <a:pathLst>
                  <a:path w="10205" h="6050" extrusionOk="0">
                    <a:moveTo>
                      <a:pt x="1" y="1"/>
                    </a:moveTo>
                    <a:lnTo>
                      <a:pt x="5168" y="6049"/>
                    </a:lnTo>
                    <a:lnTo>
                      <a:pt x="10204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2913;p74"/>
              <p:cNvSpPr/>
              <p:nvPr/>
            </p:nvSpPr>
            <p:spPr>
              <a:xfrm>
                <a:off x="-3262025" y="3469300"/>
                <a:ext cx="284275" cy="193200"/>
              </a:xfrm>
              <a:custGeom>
                <a:avLst/>
                <a:gdLst/>
                <a:ahLst/>
                <a:cxnLst/>
                <a:rect l="l" t="t" r="r" b="b"/>
                <a:pathLst>
                  <a:path w="11371" h="7728" extrusionOk="0">
                    <a:moveTo>
                      <a:pt x="1167" y="1"/>
                    </a:moveTo>
                    <a:lnTo>
                      <a:pt x="0" y="989"/>
                    </a:lnTo>
                    <a:lnTo>
                      <a:pt x="5751" y="7728"/>
                    </a:lnTo>
                    <a:lnTo>
                      <a:pt x="11371" y="989"/>
                    </a:lnTo>
                    <a:lnTo>
                      <a:pt x="10216" y="1"/>
                    </a:lnTo>
                    <a:lnTo>
                      <a:pt x="5727" y="5359"/>
                    </a:lnTo>
                    <a:lnTo>
                      <a:pt x="116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2914;p74"/>
              <p:cNvSpPr/>
              <p:nvPr/>
            </p:nvSpPr>
            <p:spPr>
              <a:xfrm>
                <a:off x="-3583175" y="2992375"/>
                <a:ext cx="907450" cy="527075"/>
              </a:xfrm>
              <a:custGeom>
                <a:avLst/>
                <a:gdLst/>
                <a:ahLst/>
                <a:cxnLst/>
                <a:rect l="l" t="t" r="r" b="b"/>
                <a:pathLst>
                  <a:path w="36298" h="21083" extrusionOk="0">
                    <a:moveTo>
                      <a:pt x="19937" y="1"/>
                    </a:moveTo>
                    <a:cubicBezTo>
                      <a:pt x="19472" y="1"/>
                      <a:pt x="18993" y="21"/>
                      <a:pt x="18502" y="64"/>
                    </a:cubicBezTo>
                    <a:cubicBezTo>
                      <a:pt x="18048" y="25"/>
                      <a:pt x="17604" y="7"/>
                      <a:pt x="17171" y="7"/>
                    </a:cubicBezTo>
                    <a:cubicBezTo>
                      <a:pt x="2605" y="7"/>
                      <a:pt x="0" y="21082"/>
                      <a:pt x="18404" y="21082"/>
                    </a:cubicBezTo>
                    <a:cubicBezTo>
                      <a:pt x="18983" y="21082"/>
                      <a:pt x="19583" y="21062"/>
                      <a:pt x="20204" y="21018"/>
                    </a:cubicBezTo>
                    <a:cubicBezTo>
                      <a:pt x="36298" y="19888"/>
                      <a:pt x="34450" y="1"/>
                      <a:pt x="1993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2915;p74"/>
              <p:cNvSpPr/>
              <p:nvPr/>
            </p:nvSpPr>
            <p:spPr>
              <a:xfrm>
                <a:off x="-3081400" y="2617725"/>
                <a:ext cx="308450" cy="435475"/>
              </a:xfrm>
              <a:custGeom>
                <a:avLst/>
                <a:gdLst/>
                <a:ahLst/>
                <a:cxnLst/>
                <a:rect l="l" t="t" r="r" b="b"/>
                <a:pathLst>
                  <a:path w="12338" h="17419" extrusionOk="0">
                    <a:moveTo>
                      <a:pt x="5604" y="0"/>
                    </a:moveTo>
                    <a:cubicBezTo>
                      <a:pt x="0" y="0"/>
                      <a:pt x="1016" y="13274"/>
                      <a:pt x="1515" y="16978"/>
                    </a:cubicBezTo>
                    <a:lnTo>
                      <a:pt x="5503" y="17419"/>
                    </a:lnTo>
                    <a:cubicBezTo>
                      <a:pt x="6349" y="14526"/>
                      <a:pt x="12337" y="1417"/>
                      <a:pt x="6515" y="107"/>
                    </a:cubicBezTo>
                    <a:cubicBezTo>
                      <a:pt x="6193" y="35"/>
                      <a:pt x="5890" y="0"/>
                      <a:pt x="56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2916;p74"/>
              <p:cNvSpPr/>
              <p:nvPr/>
            </p:nvSpPr>
            <p:spPr>
              <a:xfrm>
                <a:off x="-3466525" y="2617725"/>
                <a:ext cx="308425" cy="435475"/>
              </a:xfrm>
              <a:custGeom>
                <a:avLst/>
                <a:gdLst/>
                <a:ahLst/>
                <a:cxnLst/>
                <a:rect l="l" t="t" r="r" b="b"/>
                <a:pathLst>
                  <a:path w="12337" h="17419" extrusionOk="0">
                    <a:moveTo>
                      <a:pt x="6734" y="0"/>
                    </a:moveTo>
                    <a:cubicBezTo>
                      <a:pt x="6448" y="0"/>
                      <a:pt x="6145" y="35"/>
                      <a:pt x="5823" y="107"/>
                    </a:cubicBezTo>
                    <a:cubicBezTo>
                      <a:pt x="1" y="1417"/>
                      <a:pt x="5978" y="14526"/>
                      <a:pt x="6823" y="17419"/>
                    </a:cubicBezTo>
                    <a:lnTo>
                      <a:pt x="10824" y="16978"/>
                    </a:lnTo>
                    <a:cubicBezTo>
                      <a:pt x="11311" y="13274"/>
                      <a:pt x="12337" y="0"/>
                      <a:pt x="67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2917;p74"/>
              <p:cNvSpPr/>
              <p:nvPr/>
            </p:nvSpPr>
            <p:spPr>
              <a:xfrm>
                <a:off x="-3025975" y="2689150"/>
                <a:ext cx="106275" cy="324475"/>
              </a:xfrm>
              <a:custGeom>
                <a:avLst/>
                <a:gdLst/>
                <a:ahLst/>
                <a:cxnLst/>
                <a:rect l="l" t="t" r="r" b="b"/>
                <a:pathLst>
                  <a:path w="4251" h="12979" extrusionOk="0">
                    <a:moveTo>
                      <a:pt x="3465" y="1"/>
                    </a:moveTo>
                    <a:cubicBezTo>
                      <a:pt x="417" y="3644"/>
                      <a:pt x="0" y="9156"/>
                      <a:pt x="1262" y="12978"/>
                    </a:cubicBezTo>
                    <a:cubicBezTo>
                      <a:pt x="3822" y="9121"/>
                      <a:pt x="4251" y="3799"/>
                      <a:pt x="346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2918;p74"/>
              <p:cNvSpPr/>
              <p:nvPr/>
            </p:nvSpPr>
            <p:spPr>
              <a:xfrm>
                <a:off x="-3323650" y="2689150"/>
                <a:ext cx="116425" cy="324475"/>
              </a:xfrm>
              <a:custGeom>
                <a:avLst/>
                <a:gdLst/>
                <a:ahLst/>
                <a:cxnLst/>
                <a:rect l="l" t="t" r="r" b="b"/>
                <a:pathLst>
                  <a:path w="4657" h="12979" extrusionOk="0">
                    <a:moveTo>
                      <a:pt x="930" y="1"/>
                    </a:moveTo>
                    <a:lnTo>
                      <a:pt x="930" y="1"/>
                    </a:lnTo>
                    <a:cubicBezTo>
                      <a:pt x="1" y="4513"/>
                      <a:pt x="953" y="9656"/>
                      <a:pt x="3132" y="12978"/>
                    </a:cubicBezTo>
                    <a:cubicBezTo>
                      <a:pt x="4656" y="8525"/>
                      <a:pt x="3513" y="3049"/>
                      <a:pt x="93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2919;p74"/>
              <p:cNvSpPr/>
              <p:nvPr/>
            </p:nvSpPr>
            <p:spPr>
              <a:xfrm>
                <a:off x="-3058425" y="3226150"/>
                <a:ext cx="118775" cy="39000"/>
              </a:xfrm>
              <a:custGeom>
                <a:avLst/>
                <a:gdLst/>
                <a:ahLst/>
                <a:cxnLst/>
                <a:rect l="l" t="t" r="r" b="b"/>
                <a:pathLst>
                  <a:path w="4751" h="1560" extrusionOk="0">
                    <a:moveTo>
                      <a:pt x="2477" y="0"/>
                    </a:moveTo>
                    <a:cubicBezTo>
                      <a:pt x="1340" y="0"/>
                      <a:pt x="238" y="634"/>
                      <a:pt x="0" y="1559"/>
                    </a:cubicBezTo>
                    <a:cubicBezTo>
                      <a:pt x="851" y="1143"/>
                      <a:pt x="1751" y="1015"/>
                      <a:pt x="2602" y="1015"/>
                    </a:cubicBezTo>
                    <a:cubicBezTo>
                      <a:pt x="3383" y="1015"/>
                      <a:pt x="4124" y="1123"/>
                      <a:pt x="4751" y="1214"/>
                    </a:cubicBezTo>
                    <a:cubicBezTo>
                      <a:pt x="4205" y="357"/>
                      <a:pt x="3331" y="0"/>
                      <a:pt x="24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2920;p74"/>
              <p:cNvSpPr/>
              <p:nvPr/>
            </p:nvSpPr>
            <p:spPr>
              <a:xfrm>
                <a:off x="-3299825" y="3226025"/>
                <a:ext cx="118475" cy="39125"/>
              </a:xfrm>
              <a:custGeom>
                <a:avLst/>
                <a:gdLst/>
                <a:ahLst/>
                <a:cxnLst/>
                <a:rect l="l" t="t" r="r" b="b"/>
                <a:pathLst>
                  <a:path w="4739" h="1565" extrusionOk="0">
                    <a:moveTo>
                      <a:pt x="2433" y="1"/>
                    </a:moveTo>
                    <a:cubicBezTo>
                      <a:pt x="1414" y="1"/>
                      <a:pt x="389" y="509"/>
                      <a:pt x="0" y="1219"/>
                    </a:cubicBezTo>
                    <a:cubicBezTo>
                      <a:pt x="697" y="1090"/>
                      <a:pt x="1372" y="1021"/>
                      <a:pt x="2013" y="1021"/>
                    </a:cubicBezTo>
                    <a:cubicBezTo>
                      <a:pt x="3025" y="1021"/>
                      <a:pt x="3951" y="1192"/>
                      <a:pt x="4739" y="1564"/>
                    </a:cubicBezTo>
                    <a:cubicBezTo>
                      <a:pt x="4320" y="440"/>
                      <a:pt x="3379" y="1"/>
                      <a:pt x="2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2921;p74"/>
              <p:cNvSpPr/>
              <p:nvPr/>
            </p:nvSpPr>
            <p:spPr>
              <a:xfrm>
                <a:off x="-3171250" y="3285750"/>
                <a:ext cx="97675" cy="89075"/>
              </a:xfrm>
              <a:custGeom>
                <a:avLst/>
                <a:gdLst/>
                <a:ahLst/>
                <a:cxnLst/>
                <a:rect l="l" t="t" r="r" b="b"/>
                <a:pathLst>
                  <a:path w="3907" h="3563" extrusionOk="0">
                    <a:moveTo>
                      <a:pt x="1839" y="1"/>
                    </a:moveTo>
                    <a:cubicBezTo>
                      <a:pt x="1669" y="1"/>
                      <a:pt x="1499" y="17"/>
                      <a:pt x="1334" y="56"/>
                    </a:cubicBezTo>
                    <a:cubicBezTo>
                      <a:pt x="977" y="139"/>
                      <a:pt x="632" y="401"/>
                      <a:pt x="656" y="818"/>
                    </a:cubicBezTo>
                    <a:cubicBezTo>
                      <a:pt x="679" y="1068"/>
                      <a:pt x="810" y="1306"/>
                      <a:pt x="953" y="1509"/>
                    </a:cubicBezTo>
                    <a:cubicBezTo>
                      <a:pt x="1180" y="1806"/>
                      <a:pt x="1465" y="2044"/>
                      <a:pt x="1763" y="2271"/>
                    </a:cubicBezTo>
                    <a:lnTo>
                      <a:pt x="1763" y="2318"/>
                    </a:lnTo>
                    <a:cubicBezTo>
                      <a:pt x="1763" y="2521"/>
                      <a:pt x="1727" y="2759"/>
                      <a:pt x="1608" y="2937"/>
                    </a:cubicBezTo>
                    <a:cubicBezTo>
                      <a:pt x="1489" y="3104"/>
                      <a:pt x="1203" y="3223"/>
                      <a:pt x="1001" y="3223"/>
                    </a:cubicBezTo>
                    <a:cubicBezTo>
                      <a:pt x="989" y="3224"/>
                      <a:pt x="977" y="3224"/>
                      <a:pt x="965" y="3224"/>
                    </a:cubicBezTo>
                    <a:cubicBezTo>
                      <a:pt x="788" y="3224"/>
                      <a:pt x="624" y="3142"/>
                      <a:pt x="513" y="2997"/>
                    </a:cubicBezTo>
                    <a:cubicBezTo>
                      <a:pt x="382" y="2842"/>
                      <a:pt x="322" y="2616"/>
                      <a:pt x="334" y="2402"/>
                    </a:cubicBezTo>
                    <a:cubicBezTo>
                      <a:pt x="340" y="2300"/>
                      <a:pt x="260" y="2250"/>
                      <a:pt x="178" y="2250"/>
                    </a:cubicBezTo>
                    <a:cubicBezTo>
                      <a:pt x="96" y="2250"/>
                      <a:pt x="13" y="2300"/>
                      <a:pt x="13" y="2402"/>
                    </a:cubicBezTo>
                    <a:cubicBezTo>
                      <a:pt x="1" y="2926"/>
                      <a:pt x="310" y="3473"/>
                      <a:pt x="870" y="3557"/>
                    </a:cubicBezTo>
                    <a:cubicBezTo>
                      <a:pt x="904" y="3561"/>
                      <a:pt x="939" y="3562"/>
                      <a:pt x="974" y="3562"/>
                    </a:cubicBezTo>
                    <a:cubicBezTo>
                      <a:pt x="1255" y="3562"/>
                      <a:pt x="1551" y="3440"/>
                      <a:pt x="1763" y="3271"/>
                    </a:cubicBezTo>
                    <a:cubicBezTo>
                      <a:pt x="1846" y="3199"/>
                      <a:pt x="1906" y="3104"/>
                      <a:pt x="1953" y="3021"/>
                    </a:cubicBezTo>
                    <a:cubicBezTo>
                      <a:pt x="1989" y="3080"/>
                      <a:pt x="2025" y="3152"/>
                      <a:pt x="2073" y="3199"/>
                    </a:cubicBezTo>
                    <a:cubicBezTo>
                      <a:pt x="2180" y="3318"/>
                      <a:pt x="2334" y="3402"/>
                      <a:pt x="2489" y="3461"/>
                    </a:cubicBezTo>
                    <a:cubicBezTo>
                      <a:pt x="2620" y="3521"/>
                      <a:pt x="2775" y="3557"/>
                      <a:pt x="2930" y="3557"/>
                    </a:cubicBezTo>
                    <a:cubicBezTo>
                      <a:pt x="3204" y="3557"/>
                      <a:pt x="3454" y="3438"/>
                      <a:pt x="3620" y="3223"/>
                    </a:cubicBezTo>
                    <a:cubicBezTo>
                      <a:pt x="3811" y="2997"/>
                      <a:pt x="3906" y="2699"/>
                      <a:pt x="3882" y="2402"/>
                    </a:cubicBezTo>
                    <a:cubicBezTo>
                      <a:pt x="3870" y="2272"/>
                      <a:pt x="3774" y="2209"/>
                      <a:pt x="3688" y="2209"/>
                    </a:cubicBezTo>
                    <a:cubicBezTo>
                      <a:pt x="3609" y="2209"/>
                      <a:pt x="3537" y="2263"/>
                      <a:pt x="3549" y="2366"/>
                    </a:cubicBezTo>
                    <a:cubicBezTo>
                      <a:pt x="3561" y="2735"/>
                      <a:pt x="3346" y="3164"/>
                      <a:pt x="2954" y="3199"/>
                    </a:cubicBezTo>
                    <a:cubicBezTo>
                      <a:pt x="2941" y="3200"/>
                      <a:pt x="2928" y="3200"/>
                      <a:pt x="2915" y="3200"/>
                    </a:cubicBezTo>
                    <a:cubicBezTo>
                      <a:pt x="2696" y="3200"/>
                      <a:pt x="2432" y="3107"/>
                      <a:pt x="2275" y="2961"/>
                    </a:cubicBezTo>
                    <a:cubicBezTo>
                      <a:pt x="2144" y="2806"/>
                      <a:pt x="2096" y="2580"/>
                      <a:pt x="2084" y="2390"/>
                    </a:cubicBezTo>
                    <a:lnTo>
                      <a:pt x="2084" y="2247"/>
                    </a:lnTo>
                    <a:cubicBezTo>
                      <a:pt x="2358" y="2092"/>
                      <a:pt x="2620" y="1925"/>
                      <a:pt x="2858" y="1735"/>
                    </a:cubicBezTo>
                    <a:cubicBezTo>
                      <a:pt x="3037" y="1568"/>
                      <a:pt x="3216" y="1378"/>
                      <a:pt x="3323" y="1175"/>
                    </a:cubicBezTo>
                    <a:cubicBezTo>
                      <a:pt x="3418" y="997"/>
                      <a:pt x="3454" y="818"/>
                      <a:pt x="3418" y="616"/>
                    </a:cubicBezTo>
                    <a:cubicBezTo>
                      <a:pt x="3394" y="544"/>
                      <a:pt x="3370" y="473"/>
                      <a:pt x="3323" y="413"/>
                    </a:cubicBezTo>
                    <a:cubicBezTo>
                      <a:pt x="3251" y="306"/>
                      <a:pt x="3156" y="247"/>
                      <a:pt x="3037" y="223"/>
                    </a:cubicBezTo>
                    <a:cubicBezTo>
                      <a:pt x="2659" y="97"/>
                      <a:pt x="2246" y="1"/>
                      <a:pt x="18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2922;p74"/>
              <p:cNvSpPr/>
              <p:nvPr/>
            </p:nvSpPr>
            <p:spPr>
              <a:xfrm>
                <a:off x="-2996825" y="3302625"/>
                <a:ext cx="97675" cy="95275"/>
              </a:xfrm>
              <a:custGeom>
                <a:avLst/>
                <a:gdLst/>
                <a:ahLst/>
                <a:cxnLst/>
                <a:rect l="l" t="t" r="r" b="b"/>
                <a:pathLst>
                  <a:path w="3907" h="3811" extrusionOk="0">
                    <a:moveTo>
                      <a:pt x="1954" y="0"/>
                    </a:moveTo>
                    <a:cubicBezTo>
                      <a:pt x="953" y="0"/>
                      <a:pt x="1" y="881"/>
                      <a:pt x="49" y="1905"/>
                    </a:cubicBezTo>
                    <a:cubicBezTo>
                      <a:pt x="96" y="2953"/>
                      <a:pt x="882" y="3810"/>
                      <a:pt x="1954" y="3810"/>
                    </a:cubicBezTo>
                    <a:cubicBezTo>
                      <a:pt x="2954" y="3810"/>
                      <a:pt x="3906" y="2941"/>
                      <a:pt x="3859" y="1905"/>
                    </a:cubicBezTo>
                    <a:cubicBezTo>
                      <a:pt x="3811" y="881"/>
                      <a:pt x="3025" y="0"/>
                      <a:pt x="195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2923;p74"/>
              <p:cNvSpPr/>
              <p:nvPr/>
            </p:nvSpPr>
            <p:spPr>
              <a:xfrm>
                <a:off x="-3340600" y="3302625"/>
                <a:ext cx="97650" cy="95275"/>
              </a:xfrm>
              <a:custGeom>
                <a:avLst/>
                <a:gdLst/>
                <a:ahLst/>
                <a:cxnLst/>
                <a:rect l="l" t="t" r="r" b="b"/>
                <a:pathLst>
                  <a:path w="3906" h="3811" extrusionOk="0">
                    <a:moveTo>
                      <a:pt x="1953" y="0"/>
                    </a:moveTo>
                    <a:cubicBezTo>
                      <a:pt x="953" y="0"/>
                      <a:pt x="0" y="881"/>
                      <a:pt x="48" y="1905"/>
                    </a:cubicBezTo>
                    <a:cubicBezTo>
                      <a:pt x="95" y="2953"/>
                      <a:pt x="881" y="3810"/>
                      <a:pt x="1953" y="3810"/>
                    </a:cubicBezTo>
                    <a:cubicBezTo>
                      <a:pt x="2953" y="3810"/>
                      <a:pt x="3905" y="2941"/>
                      <a:pt x="3858" y="1905"/>
                    </a:cubicBezTo>
                    <a:cubicBezTo>
                      <a:pt x="3810" y="881"/>
                      <a:pt x="3024" y="0"/>
                      <a:pt x="19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2924;p74"/>
              <p:cNvSpPr/>
              <p:nvPr/>
            </p:nvSpPr>
            <p:spPr>
              <a:xfrm>
                <a:off x="-3363225" y="3028175"/>
                <a:ext cx="486675" cy="109575"/>
              </a:xfrm>
              <a:custGeom>
                <a:avLst/>
                <a:gdLst/>
                <a:ahLst/>
                <a:cxnLst/>
                <a:rect l="l" t="t" r="r" b="b"/>
                <a:pathLst>
                  <a:path w="19467" h="4383" extrusionOk="0">
                    <a:moveTo>
                      <a:pt x="9740" y="1"/>
                    </a:moveTo>
                    <a:cubicBezTo>
                      <a:pt x="9037" y="13"/>
                      <a:pt x="8347" y="48"/>
                      <a:pt x="7668" y="132"/>
                    </a:cubicBezTo>
                    <a:cubicBezTo>
                      <a:pt x="6989" y="227"/>
                      <a:pt x="6311" y="358"/>
                      <a:pt x="5691" y="537"/>
                    </a:cubicBezTo>
                    <a:cubicBezTo>
                      <a:pt x="5060" y="703"/>
                      <a:pt x="4465" y="918"/>
                      <a:pt x="3917" y="1156"/>
                    </a:cubicBezTo>
                    <a:cubicBezTo>
                      <a:pt x="3370" y="1418"/>
                      <a:pt x="2858" y="1668"/>
                      <a:pt x="2429" y="1965"/>
                    </a:cubicBezTo>
                    <a:cubicBezTo>
                      <a:pt x="1989" y="2251"/>
                      <a:pt x="1608" y="2549"/>
                      <a:pt x="1298" y="2822"/>
                    </a:cubicBezTo>
                    <a:cubicBezTo>
                      <a:pt x="989" y="3108"/>
                      <a:pt x="727" y="3382"/>
                      <a:pt x="536" y="3620"/>
                    </a:cubicBezTo>
                    <a:cubicBezTo>
                      <a:pt x="346" y="3846"/>
                      <a:pt x="227" y="4049"/>
                      <a:pt x="131" y="4180"/>
                    </a:cubicBezTo>
                    <a:cubicBezTo>
                      <a:pt x="48" y="4311"/>
                      <a:pt x="0" y="4382"/>
                      <a:pt x="0" y="4382"/>
                    </a:cubicBezTo>
                    <a:cubicBezTo>
                      <a:pt x="0" y="4382"/>
                      <a:pt x="60" y="4346"/>
                      <a:pt x="167" y="4216"/>
                    </a:cubicBezTo>
                    <a:cubicBezTo>
                      <a:pt x="286" y="4108"/>
                      <a:pt x="465" y="3942"/>
                      <a:pt x="703" y="3775"/>
                    </a:cubicBezTo>
                    <a:cubicBezTo>
                      <a:pt x="929" y="3596"/>
                      <a:pt x="1227" y="3406"/>
                      <a:pt x="1572" y="3203"/>
                    </a:cubicBezTo>
                    <a:cubicBezTo>
                      <a:pt x="1905" y="3001"/>
                      <a:pt x="2310" y="2787"/>
                      <a:pt x="2763" y="2584"/>
                    </a:cubicBezTo>
                    <a:cubicBezTo>
                      <a:pt x="2882" y="2549"/>
                      <a:pt x="2977" y="2489"/>
                      <a:pt x="3096" y="2441"/>
                    </a:cubicBezTo>
                    <a:lnTo>
                      <a:pt x="3453" y="2311"/>
                    </a:lnTo>
                    <a:cubicBezTo>
                      <a:pt x="3715" y="2203"/>
                      <a:pt x="3965" y="2132"/>
                      <a:pt x="4227" y="2037"/>
                    </a:cubicBezTo>
                    <a:cubicBezTo>
                      <a:pt x="4763" y="1870"/>
                      <a:pt x="5334" y="1727"/>
                      <a:pt x="5930" y="1608"/>
                    </a:cubicBezTo>
                    <a:cubicBezTo>
                      <a:pt x="6525" y="1489"/>
                      <a:pt x="7132" y="1394"/>
                      <a:pt x="7775" y="1334"/>
                    </a:cubicBezTo>
                    <a:cubicBezTo>
                      <a:pt x="8418" y="1275"/>
                      <a:pt x="9049" y="1251"/>
                      <a:pt x="9704" y="1251"/>
                    </a:cubicBezTo>
                    <a:cubicBezTo>
                      <a:pt x="10359" y="1263"/>
                      <a:pt x="11002" y="1299"/>
                      <a:pt x="11645" y="1358"/>
                    </a:cubicBezTo>
                    <a:cubicBezTo>
                      <a:pt x="12264" y="1429"/>
                      <a:pt x="12895" y="1501"/>
                      <a:pt x="13490" y="1632"/>
                    </a:cubicBezTo>
                    <a:cubicBezTo>
                      <a:pt x="14085" y="1751"/>
                      <a:pt x="14645" y="1906"/>
                      <a:pt x="15181" y="2072"/>
                    </a:cubicBezTo>
                    <a:cubicBezTo>
                      <a:pt x="15455" y="2156"/>
                      <a:pt x="15717" y="2251"/>
                      <a:pt x="15955" y="2334"/>
                    </a:cubicBezTo>
                    <a:cubicBezTo>
                      <a:pt x="16217" y="2430"/>
                      <a:pt x="16455" y="2513"/>
                      <a:pt x="16669" y="2620"/>
                    </a:cubicBezTo>
                    <a:cubicBezTo>
                      <a:pt x="17121" y="2822"/>
                      <a:pt x="17526" y="3037"/>
                      <a:pt x="17860" y="3227"/>
                    </a:cubicBezTo>
                    <a:cubicBezTo>
                      <a:pt x="18205" y="3442"/>
                      <a:pt x="18515" y="3620"/>
                      <a:pt x="18741" y="3799"/>
                    </a:cubicBezTo>
                    <a:cubicBezTo>
                      <a:pt x="18979" y="3954"/>
                      <a:pt x="19157" y="4108"/>
                      <a:pt x="19277" y="4216"/>
                    </a:cubicBezTo>
                    <a:cubicBezTo>
                      <a:pt x="19407" y="4299"/>
                      <a:pt x="19467" y="4358"/>
                      <a:pt x="19467" y="4358"/>
                    </a:cubicBezTo>
                    <a:cubicBezTo>
                      <a:pt x="19467" y="4358"/>
                      <a:pt x="19431" y="4287"/>
                      <a:pt x="19336" y="4156"/>
                    </a:cubicBezTo>
                    <a:cubicBezTo>
                      <a:pt x="19253" y="4013"/>
                      <a:pt x="19134" y="3823"/>
                      <a:pt x="18919" y="3596"/>
                    </a:cubicBezTo>
                    <a:cubicBezTo>
                      <a:pt x="18729" y="3382"/>
                      <a:pt x="18479" y="3108"/>
                      <a:pt x="18157" y="2822"/>
                    </a:cubicBezTo>
                    <a:cubicBezTo>
                      <a:pt x="17848" y="2561"/>
                      <a:pt x="17479" y="2263"/>
                      <a:pt x="17026" y="1977"/>
                    </a:cubicBezTo>
                    <a:cubicBezTo>
                      <a:pt x="16586" y="1691"/>
                      <a:pt x="16098" y="1418"/>
                      <a:pt x="15538" y="1179"/>
                    </a:cubicBezTo>
                    <a:cubicBezTo>
                      <a:pt x="15276" y="1060"/>
                      <a:pt x="14990" y="953"/>
                      <a:pt x="14693" y="834"/>
                    </a:cubicBezTo>
                    <a:cubicBezTo>
                      <a:pt x="14395" y="739"/>
                      <a:pt x="14085" y="644"/>
                      <a:pt x="13764" y="548"/>
                    </a:cubicBezTo>
                    <a:cubicBezTo>
                      <a:pt x="13145" y="370"/>
                      <a:pt x="12490" y="239"/>
                      <a:pt x="11799" y="144"/>
                    </a:cubicBezTo>
                    <a:cubicBezTo>
                      <a:pt x="11133" y="48"/>
                      <a:pt x="10430" y="13"/>
                      <a:pt x="97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2925;p74"/>
              <p:cNvSpPr/>
              <p:nvPr/>
            </p:nvSpPr>
            <p:spPr>
              <a:xfrm>
                <a:off x="-3169750" y="3001975"/>
                <a:ext cx="98250" cy="97675"/>
              </a:xfrm>
              <a:custGeom>
                <a:avLst/>
                <a:gdLst/>
                <a:ahLst/>
                <a:cxnLst/>
                <a:rect l="l" t="t" r="r" b="b"/>
                <a:pathLst>
                  <a:path w="3930" h="3907" extrusionOk="0">
                    <a:moveTo>
                      <a:pt x="1986" y="1"/>
                    </a:moveTo>
                    <a:cubicBezTo>
                      <a:pt x="1979" y="1"/>
                      <a:pt x="1972" y="1"/>
                      <a:pt x="1965" y="1"/>
                    </a:cubicBezTo>
                    <a:cubicBezTo>
                      <a:pt x="1667" y="13"/>
                      <a:pt x="1417" y="215"/>
                      <a:pt x="1358" y="477"/>
                    </a:cubicBezTo>
                    <a:cubicBezTo>
                      <a:pt x="1257" y="422"/>
                      <a:pt x="1138" y="392"/>
                      <a:pt x="1019" y="392"/>
                    </a:cubicBezTo>
                    <a:cubicBezTo>
                      <a:pt x="856" y="392"/>
                      <a:pt x="694" y="448"/>
                      <a:pt x="584" y="572"/>
                    </a:cubicBezTo>
                    <a:cubicBezTo>
                      <a:pt x="393" y="775"/>
                      <a:pt x="346" y="1108"/>
                      <a:pt x="489" y="1346"/>
                    </a:cubicBezTo>
                    <a:cubicBezTo>
                      <a:pt x="227" y="1418"/>
                      <a:pt x="0" y="1668"/>
                      <a:pt x="12" y="1954"/>
                    </a:cubicBezTo>
                    <a:cubicBezTo>
                      <a:pt x="36" y="2251"/>
                      <a:pt x="227" y="2501"/>
                      <a:pt x="489" y="2561"/>
                    </a:cubicBezTo>
                    <a:cubicBezTo>
                      <a:pt x="358" y="2799"/>
                      <a:pt x="369" y="3144"/>
                      <a:pt x="584" y="3335"/>
                    </a:cubicBezTo>
                    <a:cubicBezTo>
                      <a:pt x="718" y="3455"/>
                      <a:pt x="882" y="3516"/>
                      <a:pt x="1043" y="3516"/>
                    </a:cubicBezTo>
                    <a:cubicBezTo>
                      <a:pt x="1153" y="3516"/>
                      <a:pt x="1261" y="3488"/>
                      <a:pt x="1358" y="3430"/>
                    </a:cubicBezTo>
                    <a:cubicBezTo>
                      <a:pt x="1427" y="3685"/>
                      <a:pt x="1667" y="3907"/>
                      <a:pt x="1943" y="3907"/>
                    </a:cubicBezTo>
                    <a:cubicBezTo>
                      <a:pt x="1950" y="3907"/>
                      <a:pt x="1958" y="3907"/>
                      <a:pt x="1965" y="3906"/>
                    </a:cubicBezTo>
                    <a:cubicBezTo>
                      <a:pt x="2263" y="3894"/>
                      <a:pt x="2513" y="3692"/>
                      <a:pt x="2572" y="3430"/>
                    </a:cubicBezTo>
                    <a:cubicBezTo>
                      <a:pt x="2672" y="3485"/>
                      <a:pt x="2792" y="3515"/>
                      <a:pt x="2911" y="3515"/>
                    </a:cubicBezTo>
                    <a:cubicBezTo>
                      <a:pt x="3074" y="3515"/>
                      <a:pt x="3236" y="3459"/>
                      <a:pt x="3346" y="3335"/>
                    </a:cubicBezTo>
                    <a:cubicBezTo>
                      <a:pt x="3548" y="3120"/>
                      <a:pt x="3584" y="2799"/>
                      <a:pt x="3441" y="2561"/>
                    </a:cubicBezTo>
                    <a:cubicBezTo>
                      <a:pt x="3703" y="2489"/>
                      <a:pt x="3929" y="2239"/>
                      <a:pt x="3918" y="1954"/>
                    </a:cubicBezTo>
                    <a:cubicBezTo>
                      <a:pt x="3906" y="1656"/>
                      <a:pt x="3703" y="1406"/>
                      <a:pt x="3441" y="1346"/>
                    </a:cubicBezTo>
                    <a:cubicBezTo>
                      <a:pt x="3572" y="1108"/>
                      <a:pt x="3560" y="763"/>
                      <a:pt x="3346" y="572"/>
                    </a:cubicBezTo>
                    <a:cubicBezTo>
                      <a:pt x="3219" y="452"/>
                      <a:pt x="3053" y="391"/>
                      <a:pt x="2890" y="391"/>
                    </a:cubicBezTo>
                    <a:cubicBezTo>
                      <a:pt x="2779" y="391"/>
                      <a:pt x="2669" y="419"/>
                      <a:pt x="2572" y="477"/>
                    </a:cubicBezTo>
                    <a:cubicBezTo>
                      <a:pt x="2502" y="222"/>
                      <a:pt x="2263" y="1"/>
                      <a:pt x="19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2926;p74"/>
              <p:cNvSpPr/>
              <p:nvPr/>
            </p:nvSpPr>
            <p:spPr>
              <a:xfrm>
                <a:off x="-3152500" y="3019200"/>
                <a:ext cx="63425" cy="63225"/>
              </a:xfrm>
              <a:custGeom>
                <a:avLst/>
                <a:gdLst/>
                <a:ahLst/>
                <a:cxnLst/>
                <a:rect l="l" t="t" r="r" b="b"/>
                <a:pathLst>
                  <a:path w="2537" h="2529" extrusionOk="0">
                    <a:moveTo>
                      <a:pt x="1307" y="0"/>
                    </a:moveTo>
                    <a:cubicBezTo>
                      <a:pt x="1296" y="0"/>
                      <a:pt x="1286" y="1"/>
                      <a:pt x="1275" y="3"/>
                    </a:cubicBezTo>
                    <a:cubicBezTo>
                      <a:pt x="1096" y="14"/>
                      <a:pt x="965" y="134"/>
                      <a:pt x="965" y="312"/>
                    </a:cubicBezTo>
                    <a:lnTo>
                      <a:pt x="965" y="503"/>
                    </a:lnTo>
                    <a:lnTo>
                      <a:pt x="834" y="372"/>
                    </a:lnTo>
                    <a:cubicBezTo>
                      <a:pt x="773" y="311"/>
                      <a:pt x="687" y="278"/>
                      <a:pt x="602" y="278"/>
                    </a:cubicBezTo>
                    <a:cubicBezTo>
                      <a:pt x="521" y="278"/>
                      <a:pt x="440" y="308"/>
                      <a:pt x="382" y="372"/>
                    </a:cubicBezTo>
                    <a:cubicBezTo>
                      <a:pt x="263" y="503"/>
                      <a:pt x="263" y="705"/>
                      <a:pt x="382" y="824"/>
                    </a:cubicBezTo>
                    <a:lnTo>
                      <a:pt x="513" y="955"/>
                    </a:lnTo>
                    <a:lnTo>
                      <a:pt x="322" y="955"/>
                    </a:lnTo>
                    <a:cubicBezTo>
                      <a:pt x="156" y="955"/>
                      <a:pt x="1" y="1098"/>
                      <a:pt x="13" y="1265"/>
                    </a:cubicBezTo>
                    <a:cubicBezTo>
                      <a:pt x="25" y="1443"/>
                      <a:pt x="144" y="1574"/>
                      <a:pt x="322" y="1574"/>
                    </a:cubicBezTo>
                    <a:lnTo>
                      <a:pt x="513" y="1574"/>
                    </a:lnTo>
                    <a:lnTo>
                      <a:pt x="382" y="1717"/>
                    </a:lnTo>
                    <a:cubicBezTo>
                      <a:pt x="263" y="1824"/>
                      <a:pt x="251" y="2039"/>
                      <a:pt x="382" y="2158"/>
                    </a:cubicBezTo>
                    <a:cubicBezTo>
                      <a:pt x="447" y="2217"/>
                      <a:pt x="531" y="2247"/>
                      <a:pt x="613" y="2247"/>
                    </a:cubicBezTo>
                    <a:cubicBezTo>
                      <a:pt x="694" y="2247"/>
                      <a:pt x="775" y="2217"/>
                      <a:pt x="834" y="2158"/>
                    </a:cubicBezTo>
                    <a:lnTo>
                      <a:pt x="965" y="2027"/>
                    </a:lnTo>
                    <a:lnTo>
                      <a:pt x="965" y="2217"/>
                    </a:lnTo>
                    <a:cubicBezTo>
                      <a:pt x="965" y="2373"/>
                      <a:pt x="1090" y="2529"/>
                      <a:pt x="1243" y="2529"/>
                    </a:cubicBezTo>
                    <a:cubicBezTo>
                      <a:pt x="1253" y="2529"/>
                      <a:pt x="1264" y="2528"/>
                      <a:pt x="1275" y="2527"/>
                    </a:cubicBezTo>
                    <a:cubicBezTo>
                      <a:pt x="1453" y="2515"/>
                      <a:pt x="1584" y="2396"/>
                      <a:pt x="1584" y="2217"/>
                    </a:cubicBezTo>
                    <a:lnTo>
                      <a:pt x="1584" y="2027"/>
                    </a:lnTo>
                    <a:lnTo>
                      <a:pt x="1727" y="2158"/>
                    </a:lnTo>
                    <a:cubicBezTo>
                      <a:pt x="1788" y="2219"/>
                      <a:pt x="1871" y="2251"/>
                      <a:pt x="1953" y="2251"/>
                    </a:cubicBezTo>
                    <a:cubicBezTo>
                      <a:pt x="2032" y="2251"/>
                      <a:pt x="2110" y="2221"/>
                      <a:pt x="2168" y="2158"/>
                    </a:cubicBezTo>
                    <a:cubicBezTo>
                      <a:pt x="2287" y="2027"/>
                      <a:pt x="2287" y="1824"/>
                      <a:pt x="2168" y="1717"/>
                    </a:cubicBezTo>
                    <a:lnTo>
                      <a:pt x="2037" y="1574"/>
                    </a:lnTo>
                    <a:lnTo>
                      <a:pt x="2227" y="1574"/>
                    </a:lnTo>
                    <a:cubicBezTo>
                      <a:pt x="2394" y="1574"/>
                      <a:pt x="2537" y="1431"/>
                      <a:pt x="2537" y="1265"/>
                    </a:cubicBezTo>
                    <a:cubicBezTo>
                      <a:pt x="2525" y="1086"/>
                      <a:pt x="2406" y="955"/>
                      <a:pt x="2227" y="955"/>
                    </a:cubicBezTo>
                    <a:lnTo>
                      <a:pt x="2037" y="955"/>
                    </a:lnTo>
                    <a:lnTo>
                      <a:pt x="2168" y="824"/>
                    </a:lnTo>
                    <a:cubicBezTo>
                      <a:pt x="2287" y="705"/>
                      <a:pt x="2299" y="491"/>
                      <a:pt x="2168" y="372"/>
                    </a:cubicBezTo>
                    <a:cubicBezTo>
                      <a:pt x="2102" y="312"/>
                      <a:pt x="2022" y="282"/>
                      <a:pt x="1943" y="282"/>
                    </a:cubicBezTo>
                    <a:cubicBezTo>
                      <a:pt x="1864" y="282"/>
                      <a:pt x="1787" y="312"/>
                      <a:pt x="1727" y="372"/>
                    </a:cubicBezTo>
                    <a:lnTo>
                      <a:pt x="1584" y="503"/>
                    </a:lnTo>
                    <a:lnTo>
                      <a:pt x="1584" y="312"/>
                    </a:lnTo>
                    <a:cubicBezTo>
                      <a:pt x="1584" y="156"/>
                      <a:pt x="1459" y="0"/>
                      <a:pt x="130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2927;p74"/>
              <p:cNvSpPr/>
              <p:nvPr/>
            </p:nvSpPr>
            <p:spPr>
              <a:xfrm>
                <a:off x="-3676075" y="3794650"/>
                <a:ext cx="1083800" cy="332225"/>
              </a:xfrm>
              <a:custGeom>
                <a:avLst/>
                <a:gdLst/>
                <a:ahLst/>
                <a:cxnLst/>
                <a:rect l="l" t="t" r="r" b="b"/>
                <a:pathLst>
                  <a:path w="43352" h="13289" extrusionOk="0">
                    <a:moveTo>
                      <a:pt x="19301" y="619"/>
                    </a:moveTo>
                    <a:cubicBezTo>
                      <a:pt x="15848" y="619"/>
                      <a:pt x="12383" y="619"/>
                      <a:pt x="8931" y="786"/>
                    </a:cubicBezTo>
                    <a:cubicBezTo>
                      <a:pt x="4061" y="929"/>
                      <a:pt x="1" y="2691"/>
                      <a:pt x="1418" y="8406"/>
                    </a:cubicBezTo>
                    <a:cubicBezTo>
                      <a:pt x="2403" y="12387"/>
                      <a:pt x="8706" y="13081"/>
                      <a:pt x="14452" y="13081"/>
                    </a:cubicBezTo>
                    <a:cubicBezTo>
                      <a:pt x="17522" y="13081"/>
                      <a:pt x="20432" y="12883"/>
                      <a:pt x="22289" y="12883"/>
                    </a:cubicBezTo>
                    <a:cubicBezTo>
                      <a:pt x="24840" y="12973"/>
                      <a:pt x="28392" y="13288"/>
                      <a:pt x="31839" y="13288"/>
                    </a:cubicBezTo>
                    <a:cubicBezTo>
                      <a:pt x="34780" y="13288"/>
                      <a:pt x="37644" y="13058"/>
                      <a:pt x="39744" y="12264"/>
                    </a:cubicBezTo>
                    <a:cubicBezTo>
                      <a:pt x="41935" y="11478"/>
                      <a:pt x="43351" y="9585"/>
                      <a:pt x="43351" y="7227"/>
                    </a:cubicBezTo>
                    <a:cubicBezTo>
                      <a:pt x="43209" y="0"/>
                      <a:pt x="33826" y="941"/>
                      <a:pt x="29278" y="774"/>
                    </a:cubicBezTo>
                    <a:lnTo>
                      <a:pt x="19301" y="61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2928;p74"/>
              <p:cNvSpPr/>
              <p:nvPr/>
            </p:nvSpPr>
            <p:spPr>
              <a:xfrm>
                <a:off x="-3119450" y="3699875"/>
                <a:ext cx="392825" cy="246650"/>
              </a:xfrm>
              <a:custGeom>
                <a:avLst/>
                <a:gdLst/>
                <a:ahLst/>
                <a:cxnLst/>
                <a:rect l="l" t="t" r="r" b="b"/>
                <a:pathLst>
                  <a:path w="15713" h="9866" extrusionOk="0">
                    <a:moveTo>
                      <a:pt x="4346" y="0"/>
                    </a:moveTo>
                    <a:cubicBezTo>
                      <a:pt x="2893" y="0"/>
                      <a:pt x="1475" y="26"/>
                      <a:pt x="143" y="100"/>
                    </a:cubicBezTo>
                    <a:lnTo>
                      <a:pt x="1" y="8494"/>
                    </a:lnTo>
                    <a:cubicBezTo>
                      <a:pt x="1198" y="9375"/>
                      <a:pt x="3102" y="9865"/>
                      <a:pt x="5150" y="9865"/>
                    </a:cubicBezTo>
                    <a:cubicBezTo>
                      <a:pt x="10025" y="9865"/>
                      <a:pt x="15713" y="7082"/>
                      <a:pt x="14598" y="148"/>
                    </a:cubicBezTo>
                    <a:cubicBezTo>
                      <a:pt x="11462" y="148"/>
                      <a:pt x="7806" y="0"/>
                      <a:pt x="43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2929;p74"/>
              <p:cNvSpPr/>
              <p:nvPr/>
            </p:nvSpPr>
            <p:spPr>
              <a:xfrm>
                <a:off x="-3512950" y="3699875"/>
                <a:ext cx="392625" cy="246650"/>
              </a:xfrm>
              <a:custGeom>
                <a:avLst/>
                <a:gdLst/>
                <a:ahLst/>
                <a:cxnLst/>
                <a:rect l="l" t="t" r="r" b="b"/>
                <a:pathLst>
                  <a:path w="15705" h="9866" extrusionOk="0">
                    <a:moveTo>
                      <a:pt x="11359" y="0"/>
                    </a:moveTo>
                    <a:cubicBezTo>
                      <a:pt x="7899" y="0"/>
                      <a:pt x="4244" y="148"/>
                      <a:pt x="1108" y="148"/>
                    </a:cubicBezTo>
                    <a:cubicBezTo>
                      <a:pt x="1" y="7082"/>
                      <a:pt x="5685" y="9865"/>
                      <a:pt x="10558" y="9865"/>
                    </a:cubicBezTo>
                    <a:cubicBezTo>
                      <a:pt x="12604" y="9865"/>
                      <a:pt x="14508" y="9375"/>
                      <a:pt x="15705" y="8494"/>
                    </a:cubicBezTo>
                    <a:lnTo>
                      <a:pt x="15562" y="100"/>
                    </a:lnTo>
                    <a:cubicBezTo>
                      <a:pt x="14231" y="26"/>
                      <a:pt x="12812" y="0"/>
                      <a:pt x="113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2930;p74"/>
              <p:cNvSpPr/>
              <p:nvPr/>
            </p:nvSpPr>
            <p:spPr>
              <a:xfrm>
                <a:off x="-3046525" y="3699550"/>
                <a:ext cx="64625" cy="24695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9878" extrusionOk="0">
                    <a:moveTo>
                      <a:pt x="947" y="1"/>
                    </a:moveTo>
                    <a:cubicBezTo>
                      <a:pt x="674" y="1"/>
                      <a:pt x="401" y="2"/>
                      <a:pt x="132" y="6"/>
                    </a:cubicBezTo>
                    <a:cubicBezTo>
                      <a:pt x="358" y="3221"/>
                      <a:pt x="84" y="6436"/>
                      <a:pt x="1" y="9662"/>
                    </a:cubicBezTo>
                    <a:cubicBezTo>
                      <a:pt x="730" y="9806"/>
                      <a:pt x="1511" y="9878"/>
                      <a:pt x="2325" y="9878"/>
                    </a:cubicBezTo>
                    <a:cubicBezTo>
                      <a:pt x="2387" y="9878"/>
                      <a:pt x="2450" y="9877"/>
                      <a:pt x="2513" y="9876"/>
                    </a:cubicBezTo>
                    <a:cubicBezTo>
                      <a:pt x="2465" y="6590"/>
                      <a:pt x="2370" y="3292"/>
                      <a:pt x="2584" y="6"/>
                    </a:cubicBezTo>
                    <a:cubicBezTo>
                      <a:pt x="2044" y="6"/>
                      <a:pt x="1494" y="1"/>
                      <a:pt x="94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2931;p74"/>
              <p:cNvSpPr/>
              <p:nvPr/>
            </p:nvSpPr>
            <p:spPr>
              <a:xfrm>
                <a:off x="-2939675" y="3700000"/>
                <a:ext cx="76825" cy="242000"/>
              </a:xfrm>
              <a:custGeom>
                <a:avLst/>
                <a:gdLst/>
                <a:ahLst/>
                <a:cxnLst/>
                <a:rect l="l" t="t" r="r" b="b"/>
                <a:pathLst>
                  <a:path w="3073" h="968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15" y="3239"/>
                      <a:pt x="72" y="6453"/>
                      <a:pt x="13" y="9680"/>
                    </a:cubicBezTo>
                    <a:cubicBezTo>
                      <a:pt x="965" y="9525"/>
                      <a:pt x="1918" y="9263"/>
                      <a:pt x="2811" y="8870"/>
                    </a:cubicBezTo>
                    <a:cubicBezTo>
                      <a:pt x="2882" y="5941"/>
                      <a:pt x="3073" y="3000"/>
                      <a:pt x="2870" y="60"/>
                    </a:cubicBezTo>
                    <a:cubicBezTo>
                      <a:pt x="1918" y="48"/>
                      <a:pt x="965" y="24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2932;p74"/>
              <p:cNvSpPr/>
              <p:nvPr/>
            </p:nvSpPr>
            <p:spPr>
              <a:xfrm>
                <a:off x="-3358475" y="3700000"/>
                <a:ext cx="71175" cy="242300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9692" extrusionOk="0">
                    <a:moveTo>
                      <a:pt x="2584" y="0"/>
                    </a:moveTo>
                    <a:cubicBezTo>
                      <a:pt x="1775" y="24"/>
                      <a:pt x="989" y="36"/>
                      <a:pt x="179" y="48"/>
                    </a:cubicBezTo>
                    <a:cubicBezTo>
                      <a:pt x="167" y="3060"/>
                      <a:pt x="25" y="6060"/>
                      <a:pt x="1" y="9073"/>
                    </a:cubicBezTo>
                    <a:cubicBezTo>
                      <a:pt x="775" y="9370"/>
                      <a:pt x="1584" y="9573"/>
                      <a:pt x="2406" y="9692"/>
                    </a:cubicBezTo>
                    <a:cubicBezTo>
                      <a:pt x="2596" y="6465"/>
                      <a:pt x="2846" y="3239"/>
                      <a:pt x="258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2933;p74"/>
              <p:cNvSpPr/>
              <p:nvPr/>
            </p:nvSpPr>
            <p:spPr>
              <a:xfrm>
                <a:off x="-3254575" y="3699700"/>
                <a:ext cx="58050" cy="246800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9872" extrusionOk="0">
                    <a:moveTo>
                      <a:pt x="155" y="0"/>
                    </a:moveTo>
                    <a:cubicBezTo>
                      <a:pt x="0" y="3286"/>
                      <a:pt x="36" y="6584"/>
                      <a:pt x="36" y="9870"/>
                    </a:cubicBezTo>
                    <a:cubicBezTo>
                      <a:pt x="101" y="9871"/>
                      <a:pt x="166" y="9872"/>
                      <a:pt x="230" y="9872"/>
                    </a:cubicBezTo>
                    <a:cubicBezTo>
                      <a:pt x="935" y="9872"/>
                      <a:pt x="1619" y="9813"/>
                      <a:pt x="2262" y="9704"/>
                    </a:cubicBezTo>
                    <a:cubicBezTo>
                      <a:pt x="2274" y="6477"/>
                      <a:pt x="2322" y="3239"/>
                      <a:pt x="2322" y="12"/>
                    </a:cubicBezTo>
                    <a:cubicBezTo>
                      <a:pt x="1619" y="0"/>
                      <a:pt x="893" y="0"/>
                      <a:pt x="1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2934;p74"/>
              <p:cNvSpPr/>
              <p:nvPr/>
            </p:nvSpPr>
            <p:spPr>
              <a:xfrm>
                <a:off x="-3148625" y="3701175"/>
                <a:ext cx="54200" cy="235475"/>
              </a:xfrm>
              <a:custGeom>
                <a:avLst/>
                <a:gdLst/>
                <a:ahLst/>
                <a:cxnLst/>
                <a:rect l="l" t="t" r="r" b="b"/>
                <a:pathLst>
                  <a:path w="2168" h="9419" extrusionOk="0">
                    <a:moveTo>
                      <a:pt x="1" y="1"/>
                    </a:moveTo>
                    <a:lnTo>
                      <a:pt x="1" y="9419"/>
                    </a:lnTo>
                    <a:lnTo>
                      <a:pt x="2168" y="9419"/>
                    </a:lnTo>
                    <a:lnTo>
                      <a:pt x="2168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2935;p74"/>
              <p:cNvSpPr/>
              <p:nvPr/>
            </p:nvSpPr>
            <p:spPr>
              <a:xfrm>
                <a:off x="-3207175" y="3675975"/>
                <a:ext cx="168100" cy="96775"/>
              </a:xfrm>
              <a:custGeom>
                <a:avLst/>
                <a:gdLst/>
                <a:ahLst/>
                <a:cxnLst/>
                <a:rect l="l" t="t" r="r" b="b"/>
                <a:pathLst>
                  <a:path w="6724" h="3871" extrusionOk="0">
                    <a:moveTo>
                      <a:pt x="3285" y="1"/>
                    </a:moveTo>
                    <a:cubicBezTo>
                      <a:pt x="442" y="1"/>
                      <a:pt x="1" y="3870"/>
                      <a:pt x="3110" y="3870"/>
                    </a:cubicBezTo>
                    <a:cubicBezTo>
                      <a:pt x="3539" y="3870"/>
                      <a:pt x="4037" y="3796"/>
                      <a:pt x="4605" y="3628"/>
                    </a:cubicBezTo>
                    <a:cubicBezTo>
                      <a:pt x="6723" y="2999"/>
                      <a:pt x="6088" y="4"/>
                      <a:pt x="3677" y="4"/>
                    </a:cubicBezTo>
                    <a:cubicBezTo>
                      <a:pt x="3622" y="4"/>
                      <a:pt x="3566" y="5"/>
                      <a:pt x="3510" y="9"/>
                    </a:cubicBezTo>
                    <a:cubicBezTo>
                      <a:pt x="3433" y="3"/>
                      <a:pt x="3358" y="1"/>
                      <a:pt x="328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3" name="Google Shape;2840;p71"/>
          <p:cNvGrpSpPr/>
          <p:nvPr/>
        </p:nvGrpSpPr>
        <p:grpSpPr>
          <a:xfrm>
            <a:off x="215659" y="71245"/>
            <a:ext cx="557481" cy="1100593"/>
            <a:chOff x="-2076190" y="799862"/>
            <a:chExt cx="1027823" cy="2181060"/>
          </a:xfrm>
        </p:grpSpPr>
        <p:sp>
          <p:nvSpPr>
            <p:cNvPr id="124" name="Google Shape;2841;p71"/>
            <p:cNvSpPr/>
            <p:nvPr/>
          </p:nvSpPr>
          <p:spPr>
            <a:xfrm>
              <a:off x="-2075521" y="799883"/>
              <a:ext cx="1026494" cy="2181015"/>
            </a:xfrm>
            <a:custGeom>
              <a:avLst/>
              <a:gdLst/>
              <a:ahLst/>
              <a:cxnLst/>
              <a:rect l="l" t="t" r="r" b="b"/>
              <a:pathLst>
                <a:path w="67991" h="144462" extrusionOk="0">
                  <a:moveTo>
                    <a:pt x="34264" y="1"/>
                  </a:moveTo>
                  <a:cubicBezTo>
                    <a:pt x="34189" y="1"/>
                    <a:pt x="34114" y="2"/>
                    <a:pt x="34039" y="3"/>
                  </a:cubicBezTo>
                  <a:cubicBezTo>
                    <a:pt x="32239" y="91"/>
                    <a:pt x="30438" y="706"/>
                    <a:pt x="28944" y="1892"/>
                  </a:cubicBezTo>
                  <a:lnTo>
                    <a:pt x="15592" y="12565"/>
                  </a:lnTo>
                  <a:lnTo>
                    <a:pt x="15417" y="12433"/>
                  </a:lnTo>
                  <a:lnTo>
                    <a:pt x="14934" y="13092"/>
                  </a:lnTo>
                  <a:lnTo>
                    <a:pt x="3294" y="22360"/>
                  </a:lnTo>
                  <a:cubicBezTo>
                    <a:pt x="1186" y="24072"/>
                    <a:pt x="0" y="26576"/>
                    <a:pt x="44" y="29255"/>
                  </a:cubicBezTo>
                  <a:lnTo>
                    <a:pt x="44" y="29299"/>
                  </a:lnTo>
                  <a:lnTo>
                    <a:pt x="44" y="109632"/>
                  </a:lnTo>
                  <a:lnTo>
                    <a:pt x="0" y="118724"/>
                  </a:lnTo>
                  <a:lnTo>
                    <a:pt x="176" y="118811"/>
                  </a:lnTo>
                  <a:cubicBezTo>
                    <a:pt x="571" y="120920"/>
                    <a:pt x="1713" y="122852"/>
                    <a:pt x="3514" y="124170"/>
                  </a:cubicBezTo>
                  <a:lnTo>
                    <a:pt x="28549" y="142749"/>
                  </a:lnTo>
                  <a:cubicBezTo>
                    <a:pt x="30086" y="143891"/>
                    <a:pt x="31887" y="144462"/>
                    <a:pt x="33688" y="144462"/>
                  </a:cubicBezTo>
                  <a:cubicBezTo>
                    <a:pt x="35708" y="144462"/>
                    <a:pt x="37685" y="143803"/>
                    <a:pt x="39310" y="142397"/>
                  </a:cubicBezTo>
                  <a:lnTo>
                    <a:pt x="64960" y="120568"/>
                  </a:lnTo>
                  <a:cubicBezTo>
                    <a:pt x="65487" y="120129"/>
                    <a:pt x="66190" y="119382"/>
                    <a:pt x="66849" y="118328"/>
                  </a:cubicBezTo>
                  <a:cubicBezTo>
                    <a:pt x="67551" y="117098"/>
                    <a:pt x="67859" y="115956"/>
                    <a:pt x="67991" y="115166"/>
                  </a:cubicBezTo>
                  <a:lnTo>
                    <a:pt x="67991" y="107040"/>
                  </a:lnTo>
                  <a:lnTo>
                    <a:pt x="67991" y="27103"/>
                  </a:lnTo>
                  <a:lnTo>
                    <a:pt x="67903" y="27103"/>
                  </a:lnTo>
                  <a:cubicBezTo>
                    <a:pt x="67991" y="26576"/>
                    <a:pt x="67991" y="26005"/>
                    <a:pt x="67991" y="25478"/>
                  </a:cubicBezTo>
                  <a:cubicBezTo>
                    <a:pt x="67815" y="22755"/>
                    <a:pt x="66453" y="20339"/>
                    <a:pt x="64257" y="18802"/>
                  </a:cubicBezTo>
                  <a:lnTo>
                    <a:pt x="39222" y="1541"/>
                  </a:lnTo>
                  <a:cubicBezTo>
                    <a:pt x="37707" y="488"/>
                    <a:pt x="35989" y="1"/>
                    <a:pt x="34264" y="1"/>
                  </a:cubicBezTo>
                  <a:close/>
                </a:path>
              </a:pathLst>
            </a:custGeom>
            <a:solidFill>
              <a:schemeClr val="accent6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144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" name="Google Shape;2842;p71"/>
            <p:cNvGrpSpPr/>
            <p:nvPr/>
          </p:nvGrpSpPr>
          <p:grpSpPr>
            <a:xfrm>
              <a:off x="-2076190" y="799862"/>
              <a:ext cx="1027823" cy="2181060"/>
              <a:chOff x="1811572" y="1254762"/>
              <a:chExt cx="1027823" cy="2181060"/>
            </a:xfrm>
          </p:grpSpPr>
          <p:sp>
            <p:nvSpPr>
              <p:cNvPr id="126" name="Google Shape;2843;p71"/>
              <p:cNvSpPr/>
              <p:nvPr/>
            </p:nvSpPr>
            <p:spPr>
              <a:xfrm>
                <a:off x="1811572" y="1254762"/>
                <a:ext cx="1027823" cy="2065685"/>
              </a:xfrm>
              <a:custGeom>
                <a:avLst/>
                <a:gdLst/>
                <a:ahLst/>
                <a:cxnLst/>
                <a:rect l="l" t="t" r="r" b="b"/>
                <a:pathLst>
                  <a:path w="68079" h="136823" extrusionOk="0">
                    <a:moveTo>
                      <a:pt x="34368" y="1"/>
                    </a:moveTo>
                    <a:cubicBezTo>
                      <a:pt x="32457" y="1"/>
                      <a:pt x="30547" y="641"/>
                      <a:pt x="28945" y="1895"/>
                    </a:cubicBezTo>
                    <a:lnTo>
                      <a:pt x="3295" y="22363"/>
                    </a:lnTo>
                    <a:cubicBezTo>
                      <a:pt x="1186" y="24032"/>
                      <a:pt x="0" y="26579"/>
                      <a:pt x="44" y="29258"/>
                    </a:cubicBezTo>
                    <a:cubicBezTo>
                      <a:pt x="88" y="30927"/>
                      <a:pt x="571" y="32464"/>
                      <a:pt x="1406" y="33782"/>
                    </a:cubicBezTo>
                    <a:lnTo>
                      <a:pt x="1406" y="112929"/>
                    </a:lnTo>
                    <a:lnTo>
                      <a:pt x="3514" y="117628"/>
                    </a:lnTo>
                    <a:lnTo>
                      <a:pt x="32678" y="136822"/>
                    </a:lnTo>
                    <a:lnTo>
                      <a:pt x="36807" y="135285"/>
                    </a:lnTo>
                    <a:lnTo>
                      <a:pt x="65268" y="110821"/>
                    </a:lnTo>
                    <a:lnTo>
                      <a:pt x="66541" y="103837"/>
                    </a:lnTo>
                    <a:lnTo>
                      <a:pt x="66629" y="30576"/>
                    </a:lnTo>
                    <a:cubicBezTo>
                      <a:pt x="67596" y="29083"/>
                      <a:pt x="68079" y="27326"/>
                      <a:pt x="67991" y="25481"/>
                    </a:cubicBezTo>
                    <a:cubicBezTo>
                      <a:pt x="67859" y="22758"/>
                      <a:pt x="66498" y="20342"/>
                      <a:pt x="64258" y="18805"/>
                    </a:cubicBezTo>
                    <a:lnTo>
                      <a:pt x="39266" y="1544"/>
                    </a:lnTo>
                    <a:cubicBezTo>
                      <a:pt x="37776" y="509"/>
                      <a:pt x="36072" y="1"/>
                      <a:pt x="343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2844;p71"/>
              <p:cNvSpPr/>
              <p:nvPr/>
            </p:nvSpPr>
            <p:spPr>
              <a:xfrm>
                <a:off x="1811572" y="1255034"/>
                <a:ext cx="1027158" cy="2180789"/>
              </a:xfrm>
              <a:custGeom>
                <a:avLst/>
                <a:gdLst/>
                <a:ahLst/>
                <a:cxnLst/>
                <a:rect l="l" t="t" r="r" b="b"/>
                <a:pathLst>
                  <a:path w="68035" h="144447" extrusionOk="0">
                    <a:moveTo>
                      <a:pt x="34347" y="2755"/>
                    </a:moveTo>
                    <a:cubicBezTo>
                      <a:pt x="35533" y="2755"/>
                      <a:pt x="36675" y="3107"/>
                      <a:pt x="37685" y="3810"/>
                    </a:cubicBezTo>
                    <a:lnTo>
                      <a:pt x="49280" y="11759"/>
                    </a:lnTo>
                    <a:lnTo>
                      <a:pt x="44449" y="16020"/>
                    </a:lnTo>
                    <a:lnTo>
                      <a:pt x="36631" y="10661"/>
                    </a:lnTo>
                    <a:cubicBezTo>
                      <a:pt x="35928" y="10134"/>
                      <a:pt x="35094" y="9915"/>
                      <a:pt x="34259" y="9915"/>
                    </a:cubicBezTo>
                    <a:cubicBezTo>
                      <a:pt x="33337" y="9915"/>
                      <a:pt x="32414" y="10222"/>
                      <a:pt x="31668" y="10837"/>
                    </a:cubicBezTo>
                    <a:lnTo>
                      <a:pt x="22796" y="17865"/>
                    </a:lnTo>
                    <a:lnTo>
                      <a:pt x="17876" y="14219"/>
                    </a:lnTo>
                    <a:lnTo>
                      <a:pt x="30658" y="4029"/>
                    </a:lnTo>
                    <a:cubicBezTo>
                      <a:pt x="31756" y="3195"/>
                      <a:pt x="33029" y="2755"/>
                      <a:pt x="34347" y="2755"/>
                    </a:cubicBezTo>
                    <a:close/>
                    <a:moveTo>
                      <a:pt x="51608" y="13385"/>
                    </a:moveTo>
                    <a:lnTo>
                      <a:pt x="62720" y="21027"/>
                    </a:lnTo>
                    <a:cubicBezTo>
                      <a:pt x="64214" y="22081"/>
                      <a:pt x="65180" y="23750"/>
                      <a:pt x="65268" y="25595"/>
                    </a:cubicBezTo>
                    <a:cubicBezTo>
                      <a:pt x="65356" y="27439"/>
                      <a:pt x="64609" y="29196"/>
                      <a:pt x="63203" y="30382"/>
                    </a:cubicBezTo>
                    <a:lnTo>
                      <a:pt x="52179" y="39737"/>
                    </a:lnTo>
                    <a:lnTo>
                      <a:pt x="47128" y="35960"/>
                    </a:lnTo>
                    <a:lnTo>
                      <a:pt x="54727" y="29504"/>
                    </a:lnTo>
                    <a:cubicBezTo>
                      <a:pt x="55737" y="28669"/>
                      <a:pt x="56264" y="27439"/>
                      <a:pt x="56176" y="26122"/>
                    </a:cubicBezTo>
                    <a:cubicBezTo>
                      <a:pt x="56132" y="24804"/>
                      <a:pt x="55473" y="23618"/>
                      <a:pt x="54375" y="22872"/>
                    </a:cubicBezTo>
                    <a:lnTo>
                      <a:pt x="46777" y="17645"/>
                    </a:lnTo>
                    <a:lnTo>
                      <a:pt x="51608" y="13385"/>
                    </a:lnTo>
                    <a:close/>
                    <a:moveTo>
                      <a:pt x="15637" y="16020"/>
                    </a:moveTo>
                    <a:lnTo>
                      <a:pt x="20556" y="19665"/>
                    </a:lnTo>
                    <a:lnTo>
                      <a:pt x="13440" y="25331"/>
                    </a:lnTo>
                    <a:cubicBezTo>
                      <a:pt x="12430" y="26166"/>
                      <a:pt x="11859" y="27395"/>
                      <a:pt x="11859" y="28669"/>
                    </a:cubicBezTo>
                    <a:cubicBezTo>
                      <a:pt x="11903" y="29987"/>
                      <a:pt x="12518" y="31217"/>
                      <a:pt x="13572" y="31963"/>
                    </a:cubicBezTo>
                    <a:lnTo>
                      <a:pt x="20424" y="37058"/>
                    </a:lnTo>
                    <a:lnTo>
                      <a:pt x="15417" y="41450"/>
                    </a:lnTo>
                    <a:lnTo>
                      <a:pt x="5183" y="33852"/>
                    </a:lnTo>
                    <a:cubicBezTo>
                      <a:pt x="3690" y="32754"/>
                      <a:pt x="2811" y="31041"/>
                      <a:pt x="2768" y="29196"/>
                    </a:cubicBezTo>
                    <a:cubicBezTo>
                      <a:pt x="2768" y="27352"/>
                      <a:pt x="3558" y="25639"/>
                      <a:pt x="5008" y="24497"/>
                    </a:cubicBezTo>
                    <a:lnTo>
                      <a:pt x="15637" y="16020"/>
                    </a:lnTo>
                    <a:close/>
                    <a:moveTo>
                      <a:pt x="44976" y="37805"/>
                    </a:moveTo>
                    <a:lnTo>
                      <a:pt x="50027" y="41582"/>
                    </a:lnTo>
                    <a:lnTo>
                      <a:pt x="37553" y="52211"/>
                    </a:lnTo>
                    <a:cubicBezTo>
                      <a:pt x="36445" y="53158"/>
                      <a:pt x="35082" y="53631"/>
                      <a:pt x="33719" y="53631"/>
                    </a:cubicBezTo>
                    <a:cubicBezTo>
                      <a:pt x="32490" y="53631"/>
                      <a:pt x="31260" y="53246"/>
                      <a:pt x="30218" y="52475"/>
                    </a:cubicBezTo>
                    <a:lnTo>
                      <a:pt x="17657" y="43119"/>
                    </a:lnTo>
                    <a:lnTo>
                      <a:pt x="22664" y="38727"/>
                    </a:lnTo>
                    <a:lnTo>
                      <a:pt x="31316" y="45184"/>
                    </a:lnTo>
                    <a:cubicBezTo>
                      <a:pt x="32071" y="45729"/>
                      <a:pt x="32956" y="46004"/>
                      <a:pt x="33837" y="46004"/>
                    </a:cubicBezTo>
                    <a:cubicBezTo>
                      <a:pt x="34802" y="46004"/>
                      <a:pt x="35762" y="45674"/>
                      <a:pt x="36543" y="45008"/>
                    </a:cubicBezTo>
                    <a:lnTo>
                      <a:pt x="44976" y="37805"/>
                    </a:lnTo>
                    <a:close/>
                    <a:moveTo>
                      <a:pt x="65268" y="32183"/>
                    </a:moveTo>
                    <a:lnTo>
                      <a:pt x="65268" y="107640"/>
                    </a:lnTo>
                    <a:cubicBezTo>
                      <a:pt x="61095" y="111066"/>
                      <a:pt x="57318" y="114185"/>
                      <a:pt x="53892" y="116996"/>
                    </a:cubicBezTo>
                    <a:lnTo>
                      <a:pt x="53892" y="41890"/>
                    </a:lnTo>
                    <a:lnTo>
                      <a:pt x="64960" y="32490"/>
                    </a:lnTo>
                    <a:cubicBezTo>
                      <a:pt x="65048" y="32403"/>
                      <a:pt x="65180" y="32271"/>
                      <a:pt x="65268" y="32183"/>
                    </a:cubicBezTo>
                    <a:close/>
                    <a:moveTo>
                      <a:pt x="2811" y="35433"/>
                    </a:moveTo>
                    <a:cubicBezTo>
                      <a:pt x="3031" y="35653"/>
                      <a:pt x="3295" y="35872"/>
                      <a:pt x="3514" y="36048"/>
                    </a:cubicBezTo>
                    <a:lnTo>
                      <a:pt x="13528" y="43515"/>
                    </a:lnTo>
                    <a:lnTo>
                      <a:pt x="13528" y="118577"/>
                    </a:lnTo>
                    <a:lnTo>
                      <a:pt x="2811" y="110847"/>
                    </a:lnTo>
                    <a:lnTo>
                      <a:pt x="2811" y="35433"/>
                    </a:lnTo>
                    <a:close/>
                    <a:moveTo>
                      <a:pt x="16295" y="45535"/>
                    </a:moveTo>
                    <a:lnTo>
                      <a:pt x="28549" y="54671"/>
                    </a:lnTo>
                    <a:cubicBezTo>
                      <a:pt x="29823" y="55593"/>
                      <a:pt x="31229" y="56120"/>
                      <a:pt x="32678" y="56296"/>
                    </a:cubicBezTo>
                    <a:lnTo>
                      <a:pt x="32678" y="132280"/>
                    </a:lnTo>
                    <a:lnTo>
                      <a:pt x="16295" y="120553"/>
                    </a:lnTo>
                    <a:lnTo>
                      <a:pt x="16295" y="45535"/>
                    </a:lnTo>
                    <a:close/>
                    <a:moveTo>
                      <a:pt x="51169" y="44217"/>
                    </a:moveTo>
                    <a:lnTo>
                      <a:pt x="51169" y="119236"/>
                    </a:lnTo>
                    <a:cubicBezTo>
                      <a:pt x="43439" y="125648"/>
                      <a:pt x="38344" y="129952"/>
                      <a:pt x="37158" y="131270"/>
                    </a:cubicBezTo>
                    <a:cubicBezTo>
                      <a:pt x="36938" y="131534"/>
                      <a:pt x="36280" y="132280"/>
                      <a:pt x="35401" y="132676"/>
                    </a:cubicBezTo>
                    <a:lnTo>
                      <a:pt x="35401" y="56208"/>
                    </a:lnTo>
                    <a:cubicBezTo>
                      <a:pt x="36807" y="55945"/>
                      <a:pt x="38168" y="55286"/>
                      <a:pt x="39310" y="54319"/>
                    </a:cubicBezTo>
                    <a:lnTo>
                      <a:pt x="51169" y="44217"/>
                    </a:lnTo>
                    <a:close/>
                    <a:moveTo>
                      <a:pt x="34345" y="0"/>
                    </a:moveTo>
                    <a:cubicBezTo>
                      <a:pt x="32442" y="0"/>
                      <a:pt x="30541" y="628"/>
                      <a:pt x="28945" y="1877"/>
                    </a:cubicBezTo>
                    <a:lnTo>
                      <a:pt x="15593" y="12550"/>
                    </a:lnTo>
                    <a:lnTo>
                      <a:pt x="15417" y="12418"/>
                    </a:lnTo>
                    <a:lnTo>
                      <a:pt x="14934" y="13077"/>
                    </a:lnTo>
                    <a:lnTo>
                      <a:pt x="3295" y="22345"/>
                    </a:lnTo>
                    <a:cubicBezTo>
                      <a:pt x="1186" y="24014"/>
                      <a:pt x="0" y="26561"/>
                      <a:pt x="44" y="29240"/>
                    </a:cubicBezTo>
                    <a:lnTo>
                      <a:pt x="44" y="29284"/>
                    </a:lnTo>
                    <a:lnTo>
                      <a:pt x="44" y="109617"/>
                    </a:lnTo>
                    <a:lnTo>
                      <a:pt x="44" y="118709"/>
                    </a:lnTo>
                    <a:lnTo>
                      <a:pt x="176" y="118796"/>
                    </a:lnTo>
                    <a:cubicBezTo>
                      <a:pt x="571" y="120905"/>
                      <a:pt x="1757" y="122837"/>
                      <a:pt x="3514" y="124155"/>
                    </a:cubicBezTo>
                    <a:lnTo>
                      <a:pt x="28549" y="142734"/>
                    </a:lnTo>
                    <a:cubicBezTo>
                      <a:pt x="30087" y="143876"/>
                      <a:pt x="31931" y="144447"/>
                      <a:pt x="33732" y="144447"/>
                    </a:cubicBezTo>
                    <a:cubicBezTo>
                      <a:pt x="35709" y="144447"/>
                      <a:pt x="37729" y="143788"/>
                      <a:pt x="39310" y="142382"/>
                    </a:cubicBezTo>
                    <a:lnTo>
                      <a:pt x="64960" y="120553"/>
                    </a:lnTo>
                    <a:cubicBezTo>
                      <a:pt x="65487" y="120114"/>
                      <a:pt x="66234" y="119367"/>
                      <a:pt x="66849" y="118313"/>
                    </a:cubicBezTo>
                    <a:cubicBezTo>
                      <a:pt x="67596" y="117083"/>
                      <a:pt x="67859" y="115941"/>
                      <a:pt x="67991" y="115151"/>
                    </a:cubicBezTo>
                    <a:lnTo>
                      <a:pt x="67991" y="107025"/>
                    </a:lnTo>
                    <a:lnTo>
                      <a:pt x="67991" y="27088"/>
                    </a:lnTo>
                    <a:lnTo>
                      <a:pt x="67903" y="27088"/>
                    </a:lnTo>
                    <a:cubicBezTo>
                      <a:pt x="67991" y="26561"/>
                      <a:pt x="68035" y="25990"/>
                      <a:pt x="67991" y="25463"/>
                    </a:cubicBezTo>
                    <a:cubicBezTo>
                      <a:pt x="67859" y="22740"/>
                      <a:pt x="66498" y="20324"/>
                      <a:pt x="64258" y="18787"/>
                    </a:cubicBezTo>
                    <a:lnTo>
                      <a:pt x="39266" y="1526"/>
                    </a:lnTo>
                    <a:cubicBezTo>
                      <a:pt x="37769" y="507"/>
                      <a:pt x="36056" y="0"/>
                      <a:pt x="3434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8" name="Google Shape;2840;p71"/>
          <p:cNvGrpSpPr/>
          <p:nvPr/>
        </p:nvGrpSpPr>
        <p:grpSpPr>
          <a:xfrm>
            <a:off x="8279790" y="71233"/>
            <a:ext cx="557481" cy="1100593"/>
            <a:chOff x="-2076190" y="799862"/>
            <a:chExt cx="1027823" cy="2181060"/>
          </a:xfrm>
        </p:grpSpPr>
        <p:sp>
          <p:nvSpPr>
            <p:cNvPr id="129" name="Google Shape;2841;p71"/>
            <p:cNvSpPr/>
            <p:nvPr/>
          </p:nvSpPr>
          <p:spPr>
            <a:xfrm>
              <a:off x="-2075521" y="799883"/>
              <a:ext cx="1026494" cy="2181015"/>
            </a:xfrm>
            <a:custGeom>
              <a:avLst/>
              <a:gdLst/>
              <a:ahLst/>
              <a:cxnLst/>
              <a:rect l="l" t="t" r="r" b="b"/>
              <a:pathLst>
                <a:path w="67991" h="144462" extrusionOk="0">
                  <a:moveTo>
                    <a:pt x="34264" y="1"/>
                  </a:moveTo>
                  <a:cubicBezTo>
                    <a:pt x="34189" y="1"/>
                    <a:pt x="34114" y="2"/>
                    <a:pt x="34039" y="3"/>
                  </a:cubicBezTo>
                  <a:cubicBezTo>
                    <a:pt x="32239" y="91"/>
                    <a:pt x="30438" y="706"/>
                    <a:pt x="28944" y="1892"/>
                  </a:cubicBezTo>
                  <a:lnTo>
                    <a:pt x="15592" y="12565"/>
                  </a:lnTo>
                  <a:lnTo>
                    <a:pt x="15417" y="12433"/>
                  </a:lnTo>
                  <a:lnTo>
                    <a:pt x="14934" y="13092"/>
                  </a:lnTo>
                  <a:lnTo>
                    <a:pt x="3294" y="22360"/>
                  </a:lnTo>
                  <a:cubicBezTo>
                    <a:pt x="1186" y="24072"/>
                    <a:pt x="0" y="26576"/>
                    <a:pt x="44" y="29255"/>
                  </a:cubicBezTo>
                  <a:lnTo>
                    <a:pt x="44" y="29299"/>
                  </a:lnTo>
                  <a:lnTo>
                    <a:pt x="44" y="109632"/>
                  </a:lnTo>
                  <a:lnTo>
                    <a:pt x="0" y="118724"/>
                  </a:lnTo>
                  <a:lnTo>
                    <a:pt x="176" y="118811"/>
                  </a:lnTo>
                  <a:cubicBezTo>
                    <a:pt x="571" y="120920"/>
                    <a:pt x="1713" y="122852"/>
                    <a:pt x="3514" y="124170"/>
                  </a:cubicBezTo>
                  <a:lnTo>
                    <a:pt x="28549" y="142749"/>
                  </a:lnTo>
                  <a:cubicBezTo>
                    <a:pt x="30086" y="143891"/>
                    <a:pt x="31887" y="144462"/>
                    <a:pt x="33688" y="144462"/>
                  </a:cubicBezTo>
                  <a:cubicBezTo>
                    <a:pt x="35708" y="144462"/>
                    <a:pt x="37685" y="143803"/>
                    <a:pt x="39310" y="142397"/>
                  </a:cubicBezTo>
                  <a:lnTo>
                    <a:pt x="64960" y="120568"/>
                  </a:lnTo>
                  <a:cubicBezTo>
                    <a:pt x="65487" y="120129"/>
                    <a:pt x="66190" y="119382"/>
                    <a:pt x="66849" y="118328"/>
                  </a:cubicBezTo>
                  <a:cubicBezTo>
                    <a:pt x="67551" y="117098"/>
                    <a:pt x="67859" y="115956"/>
                    <a:pt x="67991" y="115166"/>
                  </a:cubicBezTo>
                  <a:lnTo>
                    <a:pt x="67991" y="107040"/>
                  </a:lnTo>
                  <a:lnTo>
                    <a:pt x="67991" y="27103"/>
                  </a:lnTo>
                  <a:lnTo>
                    <a:pt x="67903" y="27103"/>
                  </a:lnTo>
                  <a:cubicBezTo>
                    <a:pt x="67991" y="26576"/>
                    <a:pt x="67991" y="26005"/>
                    <a:pt x="67991" y="25478"/>
                  </a:cubicBezTo>
                  <a:cubicBezTo>
                    <a:pt x="67815" y="22755"/>
                    <a:pt x="66453" y="20339"/>
                    <a:pt x="64257" y="18802"/>
                  </a:cubicBezTo>
                  <a:lnTo>
                    <a:pt x="39222" y="1541"/>
                  </a:lnTo>
                  <a:cubicBezTo>
                    <a:pt x="37707" y="488"/>
                    <a:pt x="35989" y="1"/>
                    <a:pt x="34264" y="1"/>
                  </a:cubicBezTo>
                  <a:close/>
                </a:path>
              </a:pathLst>
            </a:custGeom>
            <a:solidFill>
              <a:schemeClr val="accent6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144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0" name="Google Shape;2842;p71"/>
            <p:cNvGrpSpPr/>
            <p:nvPr/>
          </p:nvGrpSpPr>
          <p:grpSpPr>
            <a:xfrm>
              <a:off x="-2076190" y="799862"/>
              <a:ext cx="1027823" cy="2181060"/>
              <a:chOff x="1811572" y="1254762"/>
              <a:chExt cx="1027823" cy="2181060"/>
            </a:xfrm>
          </p:grpSpPr>
          <p:sp>
            <p:nvSpPr>
              <p:cNvPr id="131" name="Google Shape;2843;p71"/>
              <p:cNvSpPr/>
              <p:nvPr/>
            </p:nvSpPr>
            <p:spPr>
              <a:xfrm>
                <a:off x="1811572" y="1254762"/>
                <a:ext cx="1027823" cy="2065685"/>
              </a:xfrm>
              <a:custGeom>
                <a:avLst/>
                <a:gdLst/>
                <a:ahLst/>
                <a:cxnLst/>
                <a:rect l="l" t="t" r="r" b="b"/>
                <a:pathLst>
                  <a:path w="68079" h="136823" extrusionOk="0">
                    <a:moveTo>
                      <a:pt x="34368" y="1"/>
                    </a:moveTo>
                    <a:cubicBezTo>
                      <a:pt x="32457" y="1"/>
                      <a:pt x="30547" y="641"/>
                      <a:pt x="28945" y="1895"/>
                    </a:cubicBezTo>
                    <a:lnTo>
                      <a:pt x="3295" y="22363"/>
                    </a:lnTo>
                    <a:cubicBezTo>
                      <a:pt x="1186" y="24032"/>
                      <a:pt x="0" y="26579"/>
                      <a:pt x="44" y="29258"/>
                    </a:cubicBezTo>
                    <a:cubicBezTo>
                      <a:pt x="88" y="30927"/>
                      <a:pt x="571" y="32464"/>
                      <a:pt x="1406" y="33782"/>
                    </a:cubicBezTo>
                    <a:lnTo>
                      <a:pt x="1406" y="112929"/>
                    </a:lnTo>
                    <a:lnTo>
                      <a:pt x="3514" y="117628"/>
                    </a:lnTo>
                    <a:lnTo>
                      <a:pt x="32678" y="136822"/>
                    </a:lnTo>
                    <a:lnTo>
                      <a:pt x="36807" y="135285"/>
                    </a:lnTo>
                    <a:lnTo>
                      <a:pt x="65268" y="110821"/>
                    </a:lnTo>
                    <a:lnTo>
                      <a:pt x="66541" y="103837"/>
                    </a:lnTo>
                    <a:lnTo>
                      <a:pt x="66629" y="30576"/>
                    </a:lnTo>
                    <a:cubicBezTo>
                      <a:pt x="67596" y="29083"/>
                      <a:pt x="68079" y="27326"/>
                      <a:pt x="67991" y="25481"/>
                    </a:cubicBezTo>
                    <a:cubicBezTo>
                      <a:pt x="67859" y="22758"/>
                      <a:pt x="66498" y="20342"/>
                      <a:pt x="64258" y="18805"/>
                    </a:cubicBezTo>
                    <a:lnTo>
                      <a:pt x="39266" y="1544"/>
                    </a:lnTo>
                    <a:cubicBezTo>
                      <a:pt x="37776" y="509"/>
                      <a:pt x="36072" y="1"/>
                      <a:pt x="343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2844;p71"/>
              <p:cNvSpPr/>
              <p:nvPr/>
            </p:nvSpPr>
            <p:spPr>
              <a:xfrm>
                <a:off x="1811572" y="1255034"/>
                <a:ext cx="1027158" cy="2180789"/>
              </a:xfrm>
              <a:custGeom>
                <a:avLst/>
                <a:gdLst/>
                <a:ahLst/>
                <a:cxnLst/>
                <a:rect l="l" t="t" r="r" b="b"/>
                <a:pathLst>
                  <a:path w="68035" h="144447" extrusionOk="0">
                    <a:moveTo>
                      <a:pt x="34347" y="2755"/>
                    </a:moveTo>
                    <a:cubicBezTo>
                      <a:pt x="35533" y="2755"/>
                      <a:pt x="36675" y="3107"/>
                      <a:pt x="37685" y="3810"/>
                    </a:cubicBezTo>
                    <a:lnTo>
                      <a:pt x="49280" y="11759"/>
                    </a:lnTo>
                    <a:lnTo>
                      <a:pt x="44449" y="16020"/>
                    </a:lnTo>
                    <a:lnTo>
                      <a:pt x="36631" y="10661"/>
                    </a:lnTo>
                    <a:cubicBezTo>
                      <a:pt x="35928" y="10134"/>
                      <a:pt x="35094" y="9915"/>
                      <a:pt x="34259" y="9915"/>
                    </a:cubicBezTo>
                    <a:cubicBezTo>
                      <a:pt x="33337" y="9915"/>
                      <a:pt x="32414" y="10222"/>
                      <a:pt x="31668" y="10837"/>
                    </a:cubicBezTo>
                    <a:lnTo>
                      <a:pt x="22796" y="17865"/>
                    </a:lnTo>
                    <a:lnTo>
                      <a:pt x="17876" y="14219"/>
                    </a:lnTo>
                    <a:lnTo>
                      <a:pt x="30658" y="4029"/>
                    </a:lnTo>
                    <a:cubicBezTo>
                      <a:pt x="31756" y="3195"/>
                      <a:pt x="33029" y="2755"/>
                      <a:pt x="34347" y="2755"/>
                    </a:cubicBezTo>
                    <a:close/>
                    <a:moveTo>
                      <a:pt x="51608" y="13385"/>
                    </a:moveTo>
                    <a:lnTo>
                      <a:pt x="62720" y="21027"/>
                    </a:lnTo>
                    <a:cubicBezTo>
                      <a:pt x="64214" y="22081"/>
                      <a:pt x="65180" y="23750"/>
                      <a:pt x="65268" y="25595"/>
                    </a:cubicBezTo>
                    <a:cubicBezTo>
                      <a:pt x="65356" y="27439"/>
                      <a:pt x="64609" y="29196"/>
                      <a:pt x="63203" y="30382"/>
                    </a:cubicBezTo>
                    <a:lnTo>
                      <a:pt x="52179" y="39737"/>
                    </a:lnTo>
                    <a:lnTo>
                      <a:pt x="47128" y="35960"/>
                    </a:lnTo>
                    <a:lnTo>
                      <a:pt x="54727" y="29504"/>
                    </a:lnTo>
                    <a:cubicBezTo>
                      <a:pt x="55737" y="28669"/>
                      <a:pt x="56264" y="27439"/>
                      <a:pt x="56176" y="26122"/>
                    </a:cubicBezTo>
                    <a:cubicBezTo>
                      <a:pt x="56132" y="24804"/>
                      <a:pt x="55473" y="23618"/>
                      <a:pt x="54375" y="22872"/>
                    </a:cubicBezTo>
                    <a:lnTo>
                      <a:pt x="46777" y="17645"/>
                    </a:lnTo>
                    <a:lnTo>
                      <a:pt x="51608" y="13385"/>
                    </a:lnTo>
                    <a:close/>
                    <a:moveTo>
                      <a:pt x="15637" y="16020"/>
                    </a:moveTo>
                    <a:lnTo>
                      <a:pt x="20556" y="19665"/>
                    </a:lnTo>
                    <a:lnTo>
                      <a:pt x="13440" y="25331"/>
                    </a:lnTo>
                    <a:cubicBezTo>
                      <a:pt x="12430" y="26166"/>
                      <a:pt x="11859" y="27395"/>
                      <a:pt x="11859" y="28669"/>
                    </a:cubicBezTo>
                    <a:cubicBezTo>
                      <a:pt x="11903" y="29987"/>
                      <a:pt x="12518" y="31217"/>
                      <a:pt x="13572" y="31963"/>
                    </a:cubicBezTo>
                    <a:lnTo>
                      <a:pt x="20424" y="37058"/>
                    </a:lnTo>
                    <a:lnTo>
                      <a:pt x="15417" y="41450"/>
                    </a:lnTo>
                    <a:lnTo>
                      <a:pt x="5183" y="33852"/>
                    </a:lnTo>
                    <a:cubicBezTo>
                      <a:pt x="3690" y="32754"/>
                      <a:pt x="2811" y="31041"/>
                      <a:pt x="2768" y="29196"/>
                    </a:cubicBezTo>
                    <a:cubicBezTo>
                      <a:pt x="2768" y="27352"/>
                      <a:pt x="3558" y="25639"/>
                      <a:pt x="5008" y="24497"/>
                    </a:cubicBezTo>
                    <a:lnTo>
                      <a:pt x="15637" y="16020"/>
                    </a:lnTo>
                    <a:close/>
                    <a:moveTo>
                      <a:pt x="44976" y="37805"/>
                    </a:moveTo>
                    <a:lnTo>
                      <a:pt x="50027" y="41582"/>
                    </a:lnTo>
                    <a:lnTo>
                      <a:pt x="37553" y="52211"/>
                    </a:lnTo>
                    <a:cubicBezTo>
                      <a:pt x="36445" y="53158"/>
                      <a:pt x="35082" y="53631"/>
                      <a:pt x="33719" y="53631"/>
                    </a:cubicBezTo>
                    <a:cubicBezTo>
                      <a:pt x="32490" y="53631"/>
                      <a:pt x="31260" y="53246"/>
                      <a:pt x="30218" y="52475"/>
                    </a:cubicBezTo>
                    <a:lnTo>
                      <a:pt x="17657" y="43119"/>
                    </a:lnTo>
                    <a:lnTo>
                      <a:pt x="22664" y="38727"/>
                    </a:lnTo>
                    <a:lnTo>
                      <a:pt x="31316" y="45184"/>
                    </a:lnTo>
                    <a:cubicBezTo>
                      <a:pt x="32071" y="45729"/>
                      <a:pt x="32956" y="46004"/>
                      <a:pt x="33837" y="46004"/>
                    </a:cubicBezTo>
                    <a:cubicBezTo>
                      <a:pt x="34802" y="46004"/>
                      <a:pt x="35762" y="45674"/>
                      <a:pt x="36543" y="45008"/>
                    </a:cubicBezTo>
                    <a:lnTo>
                      <a:pt x="44976" y="37805"/>
                    </a:lnTo>
                    <a:close/>
                    <a:moveTo>
                      <a:pt x="65268" y="32183"/>
                    </a:moveTo>
                    <a:lnTo>
                      <a:pt x="65268" y="107640"/>
                    </a:lnTo>
                    <a:cubicBezTo>
                      <a:pt x="61095" y="111066"/>
                      <a:pt x="57318" y="114185"/>
                      <a:pt x="53892" y="116996"/>
                    </a:cubicBezTo>
                    <a:lnTo>
                      <a:pt x="53892" y="41890"/>
                    </a:lnTo>
                    <a:lnTo>
                      <a:pt x="64960" y="32490"/>
                    </a:lnTo>
                    <a:cubicBezTo>
                      <a:pt x="65048" y="32403"/>
                      <a:pt x="65180" y="32271"/>
                      <a:pt x="65268" y="32183"/>
                    </a:cubicBezTo>
                    <a:close/>
                    <a:moveTo>
                      <a:pt x="2811" y="35433"/>
                    </a:moveTo>
                    <a:cubicBezTo>
                      <a:pt x="3031" y="35653"/>
                      <a:pt x="3295" y="35872"/>
                      <a:pt x="3514" y="36048"/>
                    </a:cubicBezTo>
                    <a:lnTo>
                      <a:pt x="13528" y="43515"/>
                    </a:lnTo>
                    <a:lnTo>
                      <a:pt x="13528" y="118577"/>
                    </a:lnTo>
                    <a:lnTo>
                      <a:pt x="2811" y="110847"/>
                    </a:lnTo>
                    <a:lnTo>
                      <a:pt x="2811" y="35433"/>
                    </a:lnTo>
                    <a:close/>
                    <a:moveTo>
                      <a:pt x="16295" y="45535"/>
                    </a:moveTo>
                    <a:lnTo>
                      <a:pt x="28549" y="54671"/>
                    </a:lnTo>
                    <a:cubicBezTo>
                      <a:pt x="29823" y="55593"/>
                      <a:pt x="31229" y="56120"/>
                      <a:pt x="32678" y="56296"/>
                    </a:cubicBezTo>
                    <a:lnTo>
                      <a:pt x="32678" y="132280"/>
                    </a:lnTo>
                    <a:lnTo>
                      <a:pt x="16295" y="120553"/>
                    </a:lnTo>
                    <a:lnTo>
                      <a:pt x="16295" y="45535"/>
                    </a:lnTo>
                    <a:close/>
                    <a:moveTo>
                      <a:pt x="51169" y="44217"/>
                    </a:moveTo>
                    <a:lnTo>
                      <a:pt x="51169" y="119236"/>
                    </a:lnTo>
                    <a:cubicBezTo>
                      <a:pt x="43439" y="125648"/>
                      <a:pt x="38344" y="129952"/>
                      <a:pt x="37158" y="131270"/>
                    </a:cubicBezTo>
                    <a:cubicBezTo>
                      <a:pt x="36938" y="131534"/>
                      <a:pt x="36280" y="132280"/>
                      <a:pt x="35401" y="132676"/>
                    </a:cubicBezTo>
                    <a:lnTo>
                      <a:pt x="35401" y="56208"/>
                    </a:lnTo>
                    <a:cubicBezTo>
                      <a:pt x="36807" y="55945"/>
                      <a:pt x="38168" y="55286"/>
                      <a:pt x="39310" y="54319"/>
                    </a:cubicBezTo>
                    <a:lnTo>
                      <a:pt x="51169" y="44217"/>
                    </a:lnTo>
                    <a:close/>
                    <a:moveTo>
                      <a:pt x="34345" y="0"/>
                    </a:moveTo>
                    <a:cubicBezTo>
                      <a:pt x="32442" y="0"/>
                      <a:pt x="30541" y="628"/>
                      <a:pt x="28945" y="1877"/>
                    </a:cubicBezTo>
                    <a:lnTo>
                      <a:pt x="15593" y="12550"/>
                    </a:lnTo>
                    <a:lnTo>
                      <a:pt x="15417" y="12418"/>
                    </a:lnTo>
                    <a:lnTo>
                      <a:pt x="14934" y="13077"/>
                    </a:lnTo>
                    <a:lnTo>
                      <a:pt x="3295" y="22345"/>
                    </a:lnTo>
                    <a:cubicBezTo>
                      <a:pt x="1186" y="24014"/>
                      <a:pt x="0" y="26561"/>
                      <a:pt x="44" y="29240"/>
                    </a:cubicBezTo>
                    <a:lnTo>
                      <a:pt x="44" y="29284"/>
                    </a:lnTo>
                    <a:lnTo>
                      <a:pt x="44" y="109617"/>
                    </a:lnTo>
                    <a:lnTo>
                      <a:pt x="44" y="118709"/>
                    </a:lnTo>
                    <a:lnTo>
                      <a:pt x="176" y="118796"/>
                    </a:lnTo>
                    <a:cubicBezTo>
                      <a:pt x="571" y="120905"/>
                      <a:pt x="1757" y="122837"/>
                      <a:pt x="3514" y="124155"/>
                    </a:cubicBezTo>
                    <a:lnTo>
                      <a:pt x="28549" y="142734"/>
                    </a:lnTo>
                    <a:cubicBezTo>
                      <a:pt x="30087" y="143876"/>
                      <a:pt x="31931" y="144447"/>
                      <a:pt x="33732" y="144447"/>
                    </a:cubicBezTo>
                    <a:cubicBezTo>
                      <a:pt x="35709" y="144447"/>
                      <a:pt x="37729" y="143788"/>
                      <a:pt x="39310" y="142382"/>
                    </a:cubicBezTo>
                    <a:lnTo>
                      <a:pt x="64960" y="120553"/>
                    </a:lnTo>
                    <a:cubicBezTo>
                      <a:pt x="65487" y="120114"/>
                      <a:pt x="66234" y="119367"/>
                      <a:pt x="66849" y="118313"/>
                    </a:cubicBezTo>
                    <a:cubicBezTo>
                      <a:pt x="67596" y="117083"/>
                      <a:pt x="67859" y="115941"/>
                      <a:pt x="67991" y="115151"/>
                    </a:cubicBezTo>
                    <a:lnTo>
                      <a:pt x="67991" y="107025"/>
                    </a:lnTo>
                    <a:lnTo>
                      <a:pt x="67991" y="27088"/>
                    </a:lnTo>
                    <a:lnTo>
                      <a:pt x="67903" y="27088"/>
                    </a:lnTo>
                    <a:cubicBezTo>
                      <a:pt x="67991" y="26561"/>
                      <a:pt x="68035" y="25990"/>
                      <a:pt x="67991" y="25463"/>
                    </a:cubicBezTo>
                    <a:cubicBezTo>
                      <a:pt x="67859" y="22740"/>
                      <a:pt x="66498" y="20324"/>
                      <a:pt x="64258" y="18787"/>
                    </a:cubicBezTo>
                    <a:lnTo>
                      <a:pt x="39266" y="1526"/>
                    </a:lnTo>
                    <a:cubicBezTo>
                      <a:pt x="37769" y="507"/>
                      <a:pt x="36056" y="0"/>
                      <a:pt x="3434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20000" y="39277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chemeClr val="lt1"/>
                </a:solidFill>
              </a:rPr>
              <a:t>Objek Biaya</a:t>
            </a:r>
            <a:endParaRPr sz="36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720000" y="1163498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objek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(cost object)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tujuan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(cost objective), </a:t>
            </a:r>
            <a:r>
              <a:rPr lang="en-US" sz="1200" dirty="0" err="1"/>
              <a:t>didefinisikan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item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aktivitas</a:t>
            </a:r>
            <a:r>
              <a:rPr lang="en-US" sz="1200" dirty="0"/>
              <a:t> yang </a:t>
            </a:r>
            <a:r>
              <a:rPr lang="en-US" sz="1200" dirty="0" err="1"/>
              <a:t>biayanya</a:t>
            </a:r>
            <a:r>
              <a:rPr lang="en-US" sz="1200" dirty="0"/>
              <a:t> </a:t>
            </a:r>
            <a:r>
              <a:rPr lang="en-US" sz="1200" dirty="0" err="1"/>
              <a:t>diakumulasi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diukur</a:t>
            </a:r>
            <a:r>
              <a:rPr lang="en-US" sz="1200" dirty="0"/>
              <a:t>. </a:t>
            </a:r>
            <a:r>
              <a:rPr lang="en-US" sz="1200" dirty="0" err="1"/>
              <a:t>Berikut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item-item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aktivitas-aktivitas</a:t>
            </a:r>
            <a:r>
              <a:rPr lang="en-US" sz="1200" dirty="0"/>
              <a:t> yang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objek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:</a:t>
            </a:r>
          </a:p>
          <a:p>
            <a:pPr marL="444500" lvl="0" indent="95250" algn="just" defTabSz="62706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/>
              <a:t>	</a:t>
            </a:r>
            <a:r>
              <a:rPr lang="en-US" sz="1200" dirty="0" err="1"/>
              <a:t>Produk</a:t>
            </a:r>
            <a:r>
              <a:rPr lang="en-US" sz="1200" dirty="0"/>
              <a:t>			         Proses</a:t>
            </a:r>
          </a:p>
          <a:p>
            <a:pPr marL="444500" lvl="0" indent="95250" algn="just" defTabSz="955675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627063" algn="l"/>
              </a:tabLst>
            </a:pPr>
            <a:r>
              <a:rPr lang="en-US" sz="1200" dirty="0"/>
              <a:t>	Batch </a:t>
            </a:r>
            <a:r>
              <a:rPr lang="en-US" sz="1200" dirty="0" err="1"/>
              <a:t>dari</a:t>
            </a:r>
            <a:r>
              <a:rPr lang="en-US" sz="1200" dirty="0"/>
              <a:t> unit-unit </a:t>
            </a:r>
            <a:r>
              <a:rPr lang="en-US" sz="1200" dirty="0" err="1"/>
              <a:t>sejenis</a:t>
            </a:r>
            <a:r>
              <a:rPr lang="en-US" sz="1200" dirty="0"/>
              <a:t>	</a:t>
            </a:r>
            <a:r>
              <a:rPr lang="en-US" sz="1200" dirty="0" err="1"/>
              <a:t>Departemen</a:t>
            </a:r>
            <a:endParaRPr lang="en-US" sz="1200" dirty="0"/>
          </a:p>
          <a:p>
            <a:pPr marL="444500" lvl="0" indent="184150" algn="just" defTabSz="5746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 err="1"/>
              <a:t>Pesanan</a:t>
            </a:r>
            <a:r>
              <a:rPr lang="en-US" sz="1200" dirty="0"/>
              <a:t> </a:t>
            </a:r>
            <a:r>
              <a:rPr lang="en-US" sz="1200" dirty="0" err="1"/>
              <a:t>pelanggan</a:t>
            </a:r>
            <a:r>
              <a:rPr lang="en-US" sz="1200" dirty="0"/>
              <a:t>		</a:t>
            </a:r>
            <a:r>
              <a:rPr lang="en-US" sz="1200" dirty="0" err="1"/>
              <a:t>Divisi</a:t>
            </a:r>
            <a:endParaRPr lang="en-US" sz="1200" dirty="0"/>
          </a:p>
          <a:p>
            <a:pPr marL="444500" lvl="0" indent="184150" algn="just" defTabSz="5746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 err="1"/>
              <a:t>Kontrak</a:t>
            </a:r>
            <a:r>
              <a:rPr lang="en-US" sz="1200" dirty="0"/>
              <a:t>			</a:t>
            </a:r>
            <a:r>
              <a:rPr lang="en-US" sz="1200" dirty="0" err="1"/>
              <a:t>Proyek</a:t>
            </a:r>
            <a:endParaRPr lang="en-US" sz="1200" dirty="0"/>
          </a:p>
          <a:p>
            <a:pPr marL="444500" lvl="0" indent="184150" algn="just" defTabSz="5746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 err="1"/>
              <a:t>Lini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r>
              <a:rPr lang="en-US" sz="1200" dirty="0"/>
              <a:t>			</a:t>
            </a:r>
            <a:r>
              <a:rPr lang="en-US" sz="1200" dirty="0" err="1"/>
              <a:t>Tujuan</a:t>
            </a:r>
            <a:r>
              <a:rPr lang="en-US" sz="1200" dirty="0"/>
              <a:t> </a:t>
            </a:r>
            <a:r>
              <a:rPr lang="en-US" sz="1200" dirty="0" err="1"/>
              <a:t>Strategis</a:t>
            </a:r>
            <a:endParaRPr lang="en-US" sz="1200" dirty="0"/>
          </a:p>
          <a:p>
            <a:pPr marL="0" lvl="0" indent="0" algn="just" defTabSz="627063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1200" dirty="0" err="1"/>
              <a:t>Konsep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objek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terobosan</a:t>
            </a:r>
            <a:r>
              <a:rPr lang="en-US" sz="1200" dirty="0"/>
              <a:t> ide di </a:t>
            </a:r>
            <a:r>
              <a:rPr lang="en-US" sz="1200" dirty="0" err="1"/>
              <a:t>akuntansi</a:t>
            </a:r>
            <a:r>
              <a:rPr lang="en-US" sz="1200" dirty="0"/>
              <a:t>. </a:t>
            </a:r>
            <a:r>
              <a:rPr lang="en-US" sz="1200" dirty="0" err="1"/>
              <a:t>Karena</a:t>
            </a:r>
            <a:r>
              <a:rPr lang="en-US" sz="1200" dirty="0"/>
              <a:t> </a:t>
            </a:r>
            <a:r>
              <a:rPr lang="en-US" sz="1200" dirty="0" err="1"/>
              <a:t>begitu</a:t>
            </a:r>
            <a:r>
              <a:rPr lang="en-US" sz="1200" dirty="0"/>
              <a:t> </a:t>
            </a:r>
            <a:r>
              <a:rPr lang="en-US" sz="1200" dirty="0" err="1"/>
              <a:t>banyak</a:t>
            </a:r>
            <a:r>
              <a:rPr lang="en-US" sz="1200" dirty="0"/>
              <a:t> </a:t>
            </a:r>
            <a:r>
              <a:rPr lang="en-US" sz="1200" dirty="0" err="1"/>
              <a:t>penemuan</a:t>
            </a:r>
            <a:r>
              <a:rPr lang="en-US" sz="1200" dirty="0"/>
              <a:t>, </a:t>
            </a:r>
            <a:r>
              <a:rPr lang="en-US" sz="1200" dirty="0" err="1"/>
              <a:t>perencanaan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pengendalian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, </a:t>
            </a:r>
            <a:r>
              <a:rPr lang="en-US" sz="1200" dirty="0" err="1"/>
              <a:t>maka</a:t>
            </a:r>
            <a:r>
              <a:rPr lang="en-US" sz="1200" dirty="0"/>
              <a:t>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akuntansi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bersifat</a:t>
            </a:r>
            <a:r>
              <a:rPr lang="en-US" sz="1200" dirty="0"/>
              <a:t> </a:t>
            </a:r>
            <a:r>
              <a:rPr lang="en-US" sz="1200" dirty="0" err="1"/>
              <a:t>multidimensi</a:t>
            </a:r>
            <a:r>
              <a:rPr lang="en-US" sz="1200" dirty="0"/>
              <a:t>. </a:t>
            </a:r>
            <a:r>
              <a:rPr lang="en-US" sz="1200" dirty="0" err="1"/>
              <a:t>Desain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akuntansi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implementasinya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memperhatikan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 yang </a:t>
            </a:r>
            <a:r>
              <a:rPr lang="en-US" sz="1200" dirty="0" err="1"/>
              <a:t>beragam</a:t>
            </a:r>
            <a:r>
              <a:rPr lang="en-US" sz="1200" dirty="0"/>
              <a:t>.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329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3" name="Google Shape;2643;p67"/>
          <p:cNvGrpSpPr/>
          <p:nvPr/>
        </p:nvGrpSpPr>
        <p:grpSpPr>
          <a:xfrm>
            <a:off x="1545138" y="648300"/>
            <a:ext cx="6053725" cy="3846900"/>
            <a:chOff x="1547350" y="647550"/>
            <a:chExt cx="6053725" cy="3846900"/>
          </a:xfrm>
        </p:grpSpPr>
        <p:sp>
          <p:nvSpPr>
            <p:cNvPr id="2644" name="Google Shape;2644;p67"/>
            <p:cNvSpPr/>
            <p:nvPr/>
          </p:nvSpPr>
          <p:spPr>
            <a:xfrm>
              <a:off x="1547350" y="650550"/>
              <a:ext cx="6049200" cy="3842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67"/>
            <p:cNvSpPr/>
            <p:nvPr/>
          </p:nvSpPr>
          <p:spPr>
            <a:xfrm>
              <a:off x="1551875" y="650550"/>
              <a:ext cx="6049200" cy="42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67"/>
            <p:cNvSpPr/>
            <p:nvPr/>
          </p:nvSpPr>
          <p:spPr>
            <a:xfrm>
              <a:off x="1551875" y="4066050"/>
              <a:ext cx="6049200" cy="42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67"/>
            <p:cNvSpPr/>
            <p:nvPr/>
          </p:nvSpPr>
          <p:spPr>
            <a:xfrm>
              <a:off x="1551875" y="650550"/>
              <a:ext cx="429900" cy="3842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67"/>
            <p:cNvSpPr/>
            <p:nvPr/>
          </p:nvSpPr>
          <p:spPr>
            <a:xfrm>
              <a:off x="7166650" y="650550"/>
              <a:ext cx="429900" cy="3842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67"/>
            <p:cNvSpPr/>
            <p:nvPr/>
          </p:nvSpPr>
          <p:spPr>
            <a:xfrm>
              <a:off x="2083475" y="744150"/>
              <a:ext cx="4986000" cy="2397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50" name="Google Shape;2650;p67"/>
            <p:cNvGrpSpPr/>
            <p:nvPr/>
          </p:nvGrpSpPr>
          <p:grpSpPr>
            <a:xfrm>
              <a:off x="1551875" y="650550"/>
              <a:ext cx="429875" cy="426900"/>
              <a:chOff x="1551875" y="650550"/>
              <a:chExt cx="429875" cy="426900"/>
            </a:xfrm>
          </p:grpSpPr>
          <p:sp>
            <p:nvSpPr>
              <p:cNvPr id="2651" name="Google Shape;2651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2" name="Google Shape;2652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3" name="Google Shape;2653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4" name="Google Shape;2654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5" name="Google Shape;2655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56" name="Google Shape;2656;p67"/>
            <p:cNvGrpSpPr/>
            <p:nvPr/>
          </p:nvGrpSpPr>
          <p:grpSpPr>
            <a:xfrm>
              <a:off x="7166675" y="650550"/>
              <a:ext cx="429875" cy="426900"/>
              <a:chOff x="1551875" y="650550"/>
              <a:chExt cx="429875" cy="426900"/>
            </a:xfrm>
          </p:grpSpPr>
          <p:sp>
            <p:nvSpPr>
              <p:cNvPr id="2657" name="Google Shape;2657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8" name="Google Shape;2658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2" name="Google Shape;2662;p67"/>
            <p:cNvGrpSpPr/>
            <p:nvPr/>
          </p:nvGrpSpPr>
          <p:grpSpPr>
            <a:xfrm>
              <a:off x="1551875" y="4066050"/>
              <a:ext cx="429875" cy="426900"/>
              <a:chOff x="1551875" y="650550"/>
              <a:chExt cx="429875" cy="426900"/>
            </a:xfrm>
          </p:grpSpPr>
          <p:sp>
            <p:nvSpPr>
              <p:cNvPr id="2663" name="Google Shape;2663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8" name="Google Shape;2668;p67"/>
            <p:cNvGrpSpPr/>
            <p:nvPr/>
          </p:nvGrpSpPr>
          <p:grpSpPr>
            <a:xfrm>
              <a:off x="7166675" y="4066050"/>
              <a:ext cx="429875" cy="426900"/>
              <a:chOff x="1551875" y="650550"/>
              <a:chExt cx="429875" cy="426900"/>
            </a:xfrm>
          </p:grpSpPr>
          <p:sp>
            <p:nvSpPr>
              <p:cNvPr id="2669" name="Google Shape;2669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74" name="Google Shape;2674;p67"/>
            <p:cNvSpPr/>
            <p:nvPr/>
          </p:nvSpPr>
          <p:spPr>
            <a:xfrm>
              <a:off x="4498525" y="647550"/>
              <a:ext cx="156000" cy="429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75" name="Google Shape;2675;p67"/>
            <p:cNvGrpSpPr/>
            <p:nvPr/>
          </p:nvGrpSpPr>
          <p:grpSpPr>
            <a:xfrm>
              <a:off x="1981775" y="650550"/>
              <a:ext cx="161700" cy="426900"/>
              <a:chOff x="1551875" y="650550"/>
              <a:chExt cx="161700" cy="426900"/>
            </a:xfrm>
          </p:grpSpPr>
          <p:sp>
            <p:nvSpPr>
              <p:cNvPr id="2676" name="Google Shape;2676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7" name="Google Shape;2677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78" name="Google Shape;2678;p67"/>
            <p:cNvGrpSpPr/>
            <p:nvPr/>
          </p:nvGrpSpPr>
          <p:grpSpPr>
            <a:xfrm>
              <a:off x="7009575" y="650550"/>
              <a:ext cx="161700" cy="426900"/>
              <a:chOff x="1551875" y="650550"/>
              <a:chExt cx="161700" cy="426900"/>
            </a:xfrm>
          </p:grpSpPr>
          <p:sp>
            <p:nvSpPr>
              <p:cNvPr id="2679" name="Google Shape;2679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81" name="Google Shape;2681;p67"/>
            <p:cNvSpPr/>
            <p:nvPr/>
          </p:nvSpPr>
          <p:spPr>
            <a:xfrm>
              <a:off x="2083475" y="4161150"/>
              <a:ext cx="4986000" cy="2397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67"/>
            <p:cNvSpPr/>
            <p:nvPr/>
          </p:nvSpPr>
          <p:spPr>
            <a:xfrm>
              <a:off x="4498525" y="4064550"/>
              <a:ext cx="156000" cy="429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83" name="Google Shape;2683;p67"/>
            <p:cNvGrpSpPr/>
            <p:nvPr/>
          </p:nvGrpSpPr>
          <p:grpSpPr>
            <a:xfrm>
              <a:off x="1981775" y="4067550"/>
              <a:ext cx="161700" cy="426900"/>
              <a:chOff x="1551875" y="650550"/>
              <a:chExt cx="161700" cy="426900"/>
            </a:xfrm>
          </p:grpSpPr>
          <p:sp>
            <p:nvSpPr>
              <p:cNvPr id="2684" name="Google Shape;2684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86" name="Google Shape;2686;p67"/>
            <p:cNvGrpSpPr/>
            <p:nvPr/>
          </p:nvGrpSpPr>
          <p:grpSpPr>
            <a:xfrm>
              <a:off x="7009575" y="4067550"/>
              <a:ext cx="161700" cy="426900"/>
              <a:chOff x="1551875" y="650550"/>
              <a:chExt cx="161700" cy="426900"/>
            </a:xfrm>
          </p:grpSpPr>
          <p:sp>
            <p:nvSpPr>
              <p:cNvPr id="2687" name="Google Shape;2687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9" name="Google Shape;2689;p67"/>
          <p:cNvSpPr txBox="1">
            <a:spLocks noGrp="1"/>
          </p:cNvSpPr>
          <p:nvPr>
            <p:ph type="title"/>
          </p:nvPr>
        </p:nvSpPr>
        <p:spPr>
          <a:xfrm>
            <a:off x="2092526" y="1022762"/>
            <a:ext cx="4965437" cy="8541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Menelusuri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Objek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endParaRPr sz="2800" dirty="0"/>
          </a:p>
        </p:txBody>
      </p:sp>
      <p:sp>
        <p:nvSpPr>
          <p:cNvPr id="2690" name="Google Shape;2690;p67"/>
          <p:cNvSpPr txBox="1">
            <a:spLocks noGrp="1"/>
          </p:cNvSpPr>
          <p:nvPr>
            <p:ph type="subTitle" idx="1"/>
          </p:nvPr>
        </p:nvSpPr>
        <p:spPr>
          <a:xfrm>
            <a:off x="1984063" y="1996447"/>
            <a:ext cx="5175849" cy="20578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sz="1200" dirty="0" err="1"/>
              <a:t>Setelah</a:t>
            </a:r>
            <a:r>
              <a:rPr lang="en-US" sz="1200" dirty="0"/>
              <a:t> </a:t>
            </a:r>
            <a:r>
              <a:rPr lang="en-US" sz="1200" dirty="0" err="1"/>
              <a:t>objek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dipilih</a:t>
            </a:r>
            <a:r>
              <a:rPr lang="en-US" sz="1200" dirty="0"/>
              <a:t>, </a:t>
            </a:r>
            <a:r>
              <a:rPr lang="en-US" sz="1200" dirty="0" err="1"/>
              <a:t>pengukuran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sebagian</a:t>
            </a:r>
            <a:r>
              <a:rPr lang="en-US" sz="1200" dirty="0"/>
              <a:t> </a:t>
            </a:r>
            <a:r>
              <a:rPr lang="en-US" sz="1200" dirty="0" err="1"/>
              <a:t>besar</a:t>
            </a:r>
            <a:r>
              <a:rPr lang="en-US" sz="1200" dirty="0"/>
              <a:t> </a:t>
            </a:r>
            <a:r>
              <a:rPr lang="en-US" sz="1200" dirty="0" err="1"/>
              <a:t>bergantung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kemampuan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menelusuri</a:t>
            </a:r>
            <a:r>
              <a:rPr lang="en-US" sz="1200" dirty="0"/>
              <a:t> (</a:t>
            </a:r>
            <a:r>
              <a:rPr lang="en-US" sz="1200" i="1" dirty="0"/>
              <a:t>traceability</a:t>
            </a:r>
            <a:r>
              <a:rPr lang="en-US" sz="1200" dirty="0"/>
              <a:t>)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terhadap</a:t>
            </a:r>
            <a:r>
              <a:rPr lang="en-US" sz="1200" dirty="0"/>
              <a:t> </a:t>
            </a:r>
            <a:r>
              <a:rPr lang="en-US" sz="1200" dirty="0" err="1"/>
              <a:t>objek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. </a:t>
            </a:r>
            <a:r>
              <a:rPr lang="en-US" sz="1200" dirty="0" err="1"/>
              <a:t>Kemampuan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menelusuri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menentukan</a:t>
            </a:r>
            <a:r>
              <a:rPr lang="en-US" sz="1200" dirty="0"/>
              <a:t> </a:t>
            </a:r>
            <a:r>
              <a:rPr lang="en-US" sz="1200" dirty="0" err="1"/>
              <a:t>seberapa</a:t>
            </a:r>
            <a:r>
              <a:rPr lang="en-US" sz="1200" dirty="0"/>
              <a:t> </a:t>
            </a:r>
            <a:r>
              <a:rPr lang="en-US" sz="1200" dirty="0" err="1"/>
              <a:t>objektif</a:t>
            </a:r>
            <a:r>
              <a:rPr lang="en-US" sz="1200" dirty="0"/>
              <a:t>,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diandalkan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berartinya</a:t>
            </a:r>
            <a:r>
              <a:rPr lang="en-US" sz="1200" dirty="0"/>
              <a:t> </a:t>
            </a:r>
            <a:r>
              <a:rPr lang="en-US" sz="1200" dirty="0" err="1"/>
              <a:t>ukuran</a:t>
            </a:r>
            <a:r>
              <a:rPr lang="en-US" sz="1200" dirty="0"/>
              <a:t> yang </a:t>
            </a:r>
            <a:r>
              <a:rPr lang="en-US" sz="1200" dirty="0" err="1"/>
              <a:t>dihasilkan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seberapa</a:t>
            </a:r>
            <a:r>
              <a:rPr lang="en-US" sz="1200" dirty="0"/>
              <a:t> </a:t>
            </a:r>
            <a:r>
              <a:rPr lang="en-US" sz="1200" dirty="0" err="1"/>
              <a:t>yakinnya</a:t>
            </a:r>
            <a:r>
              <a:rPr lang="en-US" sz="1200" dirty="0"/>
              <a:t> </a:t>
            </a:r>
            <a:r>
              <a:rPr lang="en-US" sz="1200" dirty="0" err="1"/>
              <a:t>pengambilan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memahami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mengandalkan</a:t>
            </a:r>
            <a:r>
              <a:rPr lang="en-US" sz="1200" dirty="0"/>
              <a:t> </a:t>
            </a:r>
            <a:r>
              <a:rPr lang="en-US" sz="1200" dirty="0" err="1"/>
              <a:t>ukuran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dasar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membuat</a:t>
            </a:r>
            <a:r>
              <a:rPr lang="en-US" sz="1200" dirty="0"/>
              <a:t> </a:t>
            </a:r>
            <a:r>
              <a:rPr lang="en-US" sz="1200" dirty="0" err="1"/>
              <a:t>prediksi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mengambil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. Cara </a:t>
            </a:r>
            <a:r>
              <a:rPr lang="en-US" sz="1200" dirty="0" err="1"/>
              <a:t>umum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membedakan</a:t>
            </a:r>
            <a:r>
              <a:rPr lang="en-US" sz="1200" dirty="0"/>
              <a:t> </a:t>
            </a:r>
            <a:r>
              <a:rPr lang="en-US" sz="1200" dirty="0" err="1"/>
              <a:t>karakter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memberikan</a:t>
            </a:r>
            <a:r>
              <a:rPr lang="en-US" sz="1200" dirty="0"/>
              <a:t> label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objek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, </a:t>
            </a:r>
            <a:r>
              <a:rPr lang="en-US" sz="1200" dirty="0" err="1"/>
              <a:t>seolah</a:t>
            </a:r>
            <a:r>
              <a:rPr lang="en-US" sz="1200" dirty="0"/>
              <a:t> –</a:t>
            </a:r>
            <a:r>
              <a:rPr lang="en-US" sz="1200" dirty="0" err="1"/>
              <a:t>olah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</a:t>
            </a:r>
            <a:r>
              <a:rPr lang="en-US" sz="1200" dirty="0" err="1"/>
              <a:t>dua</a:t>
            </a:r>
            <a:r>
              <a:rPr lang="en-US" sz="1200" dirty="0"/>
              <a:t> 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kemampuan</a:t>
            </a:r>
            <a:r>
              <a:rPr lang="en-US" sz="1200" dirty="0"/>
              <a:t> </a:t>
            </a:r>
            <a:r>
              <a:rPr lang="en-US" sz="1200" dirty="0" err="1"/>
              <a:t>penelusuran</a:t>
            </a:r>
            <a:r>
              <a:rPr lang="en-US" sz="1200" dirty="0"/>
              <a:t>.</a:t>
            </a:r>
            <a:endParaRPr sz="1200" dirty="0"/>
          </a:p>
        </p:txBody>
      </p:sp>
      <p:grpSp>
        <p:nvGrpSpPr>
          <p:cNvPr id="59" name="Google Shape;1246;p48"/>
          <p:cNvGrpSpPr/>
          <p:nvPr/>
        </p:nvGrpSpPr>
        <p:grpSpPr>
          <a:xfrm>
            <a:off x="157095" y="213785"/>
            <a:ext cx="887222" cy="715864"/>
            <a:chOff x="-3121225" y="6503950"/>
            <a:chExt cx="854577" cy="689525"/>
          </a:xfrm>
        </p:grpSpPr>
        <p:sp>
          <p:nvSpPr>
            <p:cNvPr id="60" name="Google Shape;1247;p48"/>
            <p:cNvSpPr/>
            <p:nvPr/>
          </p:nvSpPr>
          <p:spPr>
            <a:xfrm>
              <a:off x="-2452498" y="6560218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48;p48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49;p48"/>
            <p:cNvSpPr/>
            <p:nvPr/>
          </p:nvSpPr>
          <p:spPr>
            <a:xfrm>
              <a:off x="-2546078" y="6885316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50;p48"/>
            <p:cNvSpPr/>
            <p:nvPr/>
          </p:nvSpPr>
          <p:spPr>
            <a:xfrm>
              <a:off x="-2986737" y="70409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51;p48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52;p48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1239;p48"/>
          <p:cNvGrpSpPr/>
          <p:nvPr/>
        </p:nvGrpSpPr>
        <p:grpSpPr>
          <a:xfrm flipH="1">
            <a:off x="8097016" y="4280250"/>
            <a:ext cx="760222" cy="633172"/>
            <a:chOff x="-3121225" y="6431100"/>
            <a:chExt cx="732250" cy="609875"/>
          </a:xfrm>
        </p:grpSpPr>
        <p:sp>
          <p:nvSpPr>
            <p:cNvPr id="67" name="Google Shape;1240;p48"/>
            <p:cNvSpPr/>
            <p:nvPr/>
          </p:nvSpPr>
          <p:spPr>
            <a:xfrm>
              <a:off x="-2574825" y="6431100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41;p48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42;p48"/>
            <p:cNvSpPr/>
            <p:nvPr/>
          </p:nvSpPr>
          <p:spPr>
            <a:xfrm>
              <a:off x="-2654800" y="6623950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43;p48"/>
            <p:cNvSpPr/>
            <p:nvPr/>
          </p:nvSpPr>
          <p:spPr>
            <a:xfrm>
              <a:off x="-2663750" y="68884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44;p48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45;p48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" name="Google Shape;1253;p48"/>
          <p:cNvGrpSpPr/>
          <p:nvPr/>
        </p:nvGrpSpPr>
        <p:grpSpPr>
          <a:xfrm>
            <a:off x="884612" y="599171"/>
            <a:ext cx="941546" cy="1020087"/>
            <a:chOff x="158330" y="3449714"/>
            <a:chExt cx="1158603" cy="1020597"/>
          </a:xfrm>
        </p:grpSpPr>
        <p:sp>
          <p:nvSpPr>
            <p:cNvPr id="74" name="Google Shape;1254;p48"/>
            <p:cNvSpPr/>
            <p:nvPr/>
          </p:nvSpPr>
          <p:spPr>
            <a:xfrm rot="-1415983">
              <a:off x="289971" y="3612544"/>
              <a:ext cx="926594" cy="694940"/>
            </a:xfrm>
            <a:custGeom>
              <a:avLst/>
              <a:gdLst/>
              <a:ahLst/>
              <a:cxnLst/>
              <a:rect l="l" t="t" r="r" b="b"/>
              <a:pathLst>
                <a:path w="20563" h="15481" extrusionOk="0">
                  <a:moveTo>
                    <a:pt x="4877" y="162"/>
                  </a:moveTo>
                  <a:cubicBezTo>
                    <a:pt x="2857" y="162"/>
                    <a:pt x="892" y="440"/>
                    <a:pt x="251" y="1823"/>
                  </a:cubicBezTo>
                  <a:cubicBezTo>
                    <a:pt x="0" y="2335"/>
                    <a:pt x="0" y="2727"/>
                    <a:pt x="179" y="3013"/>
                  </a:cubicBezTo>
                  <a:cubicBezTo>
                    <a:pt x="72" y="7597"/>
                    <a:pt x="3584" y="10097"/>
                    <a:pt x="7466" y="10871"/>
                  </a:cubicBezTo>
                  <a:cubicBezTo>
                    <a:pt x="6597" y="11860"/>
                    <a:pt x="4953" y="13788"/>
                    <a:pt x="4144" y="14931"/>
                  </a:cubicBezTo>
                  <a:cubicBezTo>
                    <a:pt x="6029" y="15286"/>
                    <a:pt x="8132" y="15481"/>
                    <a:pt x="10231" y="15481"/>
                  </a:cubicBezTo>
                  <a:cubicBezTo>
                    <a:pt x="12213" y="15481"/>
                    <a:pt x="14191" y="15307"/>
                    <a:pt x="15979" y="14931"/>
                  </a:cubicBezTo>
                  <a:cubicBezTo>
                    <a:pt x="14943" y="13455"/>
                    <a:pt x="13633" y="11824"/>
                    <a:pt x="12883" y="10907"/>
                  </a:cubicBezTo>
                  <a:cubicBezTo>
                    <a:pt x="16907" y="10216"/>
                    <a:pt x="19955" y="7776"/>
                    <a:pt x="19955" y="2858"/>
                  </a:cubicBezTo>
                  <a:lnTo>
                    <a:pt x="19908" y="2858"/>
                  </a:lnTo>
                  <a:cubicBezTo>
                    <a:pt x="19967" y="2763"/>
                    <a:pt x="20015" y="2644"/>
                    <a:pt x="20027" y="2501"/>
                  </a:cubicBezTo>
                  <a:cubicBezTo>
                    <a:pt x="20563" y="1"/>
                    <a:pt x="15050" y="394"/>
                    <a:pt x="13621" y="287"/>
                  </a:cubicBezTo>
                  <a:lnTo>
                    <a:pt x="8633" y="287"/>
                  </a:lnTo>
                  <a:cubicBezTo>
                    <a:pt x="7610" y="287"/>
                    <a:pt x="6231" y="162"/>
                    <a:pt x="4877" y="162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5" name="Google Shape;1255;p48"/>
            <p:cNvGrpSpPr/>
            <p:nvPr/>
          </p:nvGrpSpPr>
          <p:grpSpPr>
            <a:xfrm rot="-1416691">
              <a:off x="257906" y="3611671"/>
              <a:ext cx="954323" cy="696684"/>
              <a:chOff x="-1017700" y="1088050"/>
              <a:chExt cx="530150" cy="387025"/>
            </a:xfrm>
          </p:grpSpPr>
          <p:sp>
            <p:nvSpPr>
              <p:cNvPr id="76" name="Google Shape;1256;p48"/>
              <p:cNvSpPr/>
              <p:nvPr/>
            </p:nvSpPr>
            <p:spPr>
              <a:xfrm>
                <a:off x="-1002825" y="1159500"/>
                <a:ext cx="500100" cy="206900"/>
              </a:xfrm>
              <a:custGeom>
                <a:avLst/>
                <a:gdLst/>
                <a:ahLst/>
                <a:cxnLst/>
                <a:rect l="l" t="t" r="r" b="b"/>
                <a:pathLst>
                  <a:path w="20004" h="8276" extrusionOk="0">
                    <a:moveTo>
                      <a:pt x="227" y="0"/>
                    </a:moveTo>
                    <a:cubicBezTo>
                      <a:pt x="1" y="5751"/>
                      <a:pt x="5406" y="8275"/>
                      <a:pt x="10228" y="8275"/>
                    </a:cubicBezTo>
                    <a:cubicBezTo>
                      <a:pt x="15515" y="8275"/>
                      <a:pt x="20003" y="5965"/>
                      <a:pt x="20003" y="0"/>
                    </a:cubicBezTo>
                    <a:close/>
                  </a:path>
                </a:pathLst>
              </a:custGeom>
              <a:solidFill>
                <a:srgbClr val="0028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1257;p48"/>
              <p:cNvSpPr/>
              <p:nvPr/>
            </p:nvSpPr>
            <p:spPr>
              <a:xfrm>
                <a:off x="-898350" y="1343450"/>
                <a:ext cx="296200" cy="131625"/>
              </a:xfrm>
              <a:custGeom>
                <a:avLst/>
                <a:gdLst/>
                <a:ahLst/>
                <a:cxnLst/>
                <a:rect l="l" t="t" r="r" b="b"/>
                <a:pathLst>
                  <a:path w="11848" h="5265" extrusionOk="0">
                    <a:moveTo>
                      <a:pt x="3918" y="0"/>
                    </a:moveTo>
                    <a:cubicBezTo>
                      <a:pt x="3918" y="0"/>
                      <a:pt x="1168" y="3108"/>
                      <a:pt x="1" y="4715"/>
                    </a:cubicBezTo>
                    <a:cubicBezTo>
                      <a:pt x="1893" y="5070"/>
                      <a:pt x="3995" y="5265"/>
                      <a:pt x="6094" y="5265"/>
                    </a:cubicBezTo>
                    <a:cubicBezTo>
                      <a:pt x="8076" y="5265"/>
                      <a:pt x="10055" y="5091"/>
                      <a:pt x="11848" y="4715"/>
                    </a:cubicBezTo>
                    <a:cubicBezTo>
                      <a:pt x="10324" y="2548"/>
                      <a:pt x="8181" y="0"/>
                      <a:pt x="8181" y="0"/>
                    </a:cubicBezTo>
                    <a:close/>
                  </a:path>
                </a:pathLst>
              </a:custGeom>
              <a:solidFill>
                <a:srgbClr val="0028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258;p48"/>
              <p:cNvSpPr/>
              <p:nvPr/>
            </p:nvSpPr>
            <p:spPr>
              <a:xfrm>
                <a:off x="-1017700" y="1088050"/>
                <a:ext cx="530150" cy="104675"/>
              </a:xfrm>
              <a:custGeom>
                <a:avLst/>
                <a:gdLst/>
                <a:ahLst/>
                <a:cxnLst/>
                <a:rect l="l" t="t" r="r" b="b"/>
                <a:pathLst>
                  <a:path w="21206" h="4187" extrusionOk="0">
                    <a:moveTo>
                      <a:pt x="5520" y="162"/>
                    </a:moveTo>
                    <a:cubicBezTo>
                      <a:pt x="3500" y="162"/>
                      <a:pt x="1535" y="440"/>
                      <a:pt x="894" y="1823"/>
                    </a:cubicBezTo>
                    <a:cubicBezTo>
                      <a:pt x="1" y="3656"/>
                      <a:pt x="2322" y="3740"/>
                      <a:pt x="3572" y="3847"/>
                    </a:cubicBezTo>
                    <a:cubicBezTo>
                      <a:pt x="5330" y="4018"/>
                      <a:pt x="7096" y="4052"/>
                      <a:pt x="8860" y="4052"/>
                    </a:cubicBezTo>
                    <a:cubicBezTo>
                      <a:pt x="10036" y="4052"/>
                      <a:pt x="11211" y="4037"/>
                      <a:pt x="12383" y="4037"/>
                    </a:cubicBezTo>
                    <a:cubicBezTo>
                      <a:pt x="13054" y="4037"/>
                      <a:pt x="14532" y="4187"/>
                      <a:pt x="16058" y="4187"/>
                    </a:cubicBezTo>
                    <a:cubicBezTo>
                      <a:pt x="18188" y="4187"/>
                      <a:pt x="20413" y="3896"/>
                      <a:pt x="20670" y="2501"/>
                    </a:cubicBezTo>
                    <a:cubicBezTo>
                      <a:pt x="21206" y="1"/>
                      <a:pt x="15693" y="394"/>
                      <a:pt x="14264" y="287"/>
                    </a:cubicBezTo>
                    <a:lnTo>
                      <a:pt x="9276" y="287"/>
                    </a:lnTo>
                    <a:cubicBezTo>
                      <a:pt x="8253" y="287"/>
                      <a:pt x="6874" y="162"/>
                      <a:pt x="5520" y="162"/>
                    </a:cubicBezTo>
                    <a:close/>
                  </a:path>
                </a:pathLst>
              </a:custGeom>
              <a:solidFill>
                <a:srgbClr val="3A82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1259;p48"/>
              <p:cNvSpPr/>
              <p:nvPr/>
            </p:nvSpPr>
            <p:spPr>
              <a:xfrm>
                <a:off x="-964125" y="1117225"/>
                <a:ext cx="424200" cy="75350"/>
              </a:xfrm>
              <a:custGeom>
                <a:avLst/>
                <a:gdLst/>
                <a:ahLst/>
                <a:cxnLst/>
                <a:rect l="l" t="t" r="r" b="b"/>
                <a:pathLst>
                  <a:path w="16968" h="3014" extrusionOk="0">
                    <a:moveTo>
                      <a:pt x="4400" y="136"/>
                    </a:moveTo>
                    <a:cubicBezTo>
                      <a:pt x="2787" y="136"/>
                      <a:pt x="1219" y="335"/>
                      <a:pt x="715" y="1322"/>
                    </a:cubicBezTo>
                    <a:cubicBezTo>
                      <a:pt x="1" y="2632"/>
                      <a:pt x="1858" y="2703"/>
                      <a:pt x="2858" y="2763"/>
                    </a:cubicBezTo>
                    <a:cubicBezTo>
                      <a:pt x="4273" y="2892"/>
                      <a:pt x="5683" y="2917"/>
                      <a:pt x="7094" y="2917"/>
                    </a:cubicBezTo>
                    <a:cubicBezTo>
                      <a:pt x="8035" y="2917"/>
                      <a:pt x="8976" y="2906"/>
                      <a:pt x="9919" y="2906"/>
                    </a:cubicBezTo>
                    <a:cubicBezTo>
                      <a:pt x="10451" y="2906"/>
                      <a:pt x="11631" y="3014"/>
                      <a:pt x="12851" y="3014"/>
                    </a:cubicBezTo>
                    <a:cubicBezTo>
                      <a:pt x="14552" y="3014"/>
                      <a:pt x="16330" y="2804"/>
                      <a:pt x="16538" y="1799"/>
                    </a:cubicBezTo>
                    <a:cubicBezTo>
                      <a:pt x="16967" y="1"/>
                      <a:pt x="12550" y="287"/>
                      <a:pt x="11407" y="203"/>
                    </a:cubicBezTo>
                    <a:cubicBezTo>
                      <a:pt x="10121" y="227"/>
                      <a:pt x="8764" y="227"/>
                      <a:pt x="7418" y="227"/>
                    </a:cubicBezTo>
                    <a:cubicBezTo>
                      <a:pt x="6602" y="227"/>
                      <a:pt x="5491" y="136"/>
                      <a:pt x="4400" y="136"/>
                    </a:cubicBezTo>
                    <a:close/>
                  </a:path>
                </a:pathLst>
              </a:custGeom>
              <a:solidFill>
                <a:srgbClr val="F6EF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7" name="Google Shape;1260;p48"/>
          <p:cNvGrpSpPr/>
          <p:nvPr/>
        </p:nvGrpSpPr>
        <p:grpSpPr>
          <a:xfrm>
            <a:off x="7161980" y="4326849"/>
            <a:ext cx="851804" cy="683140"/>
            <a:chOff x="3188574" y="4136376"/>
            <a:chExt cx="1183118" cy="1025095"/>
          </a:xfrm>
        </p:grpSpPr>
        <p:sp>
          <p:nvSpPr>
            <p:cNvPr id="88" name="Google Shape;1261;p48"/>
            <p:cNvSpPr/>
            <p:nvPr/>
          </p:nvSpPr>
          <p:spPr>
            <a:xfrm rot="702022">
              <a:off x="3262189" y="4232867"/>
              <a:ext cx="1035887" cy="832103"/>
            </a:xfrm>
            <a:custGeom>
              <a:avLst/>
              <a:gdLst/>
              <a:ahLst/>
              <a:cxnLst/>
              <a:rect l="l" t="t" r="r" b="b"/>
              <a:pathLst>
                <a:path w="22218" h="17853" extrusionOk="0">
                  <a:moveTo>
                    <a:pt x="10996" y="0"/>
                  </a:moveTo>
                  <a:cubicBezTo>
                    <a:pt x="7202" y="0"/>
                    <a:pt x="3427" y="1423"/>
                    <a:pt x="2442" y="4237"/>
                  </a:cubicBezTo>
                  <a:lnTo>
                    <a:pt x="1132" y="4237"/>
                  </a:lnTo>
                  <a:cubicBezTo>
                    <a:pt x="13" y="4237"/>
                    <a:pt x="1" y="5964"/>
                    <a:pt x="1108" y="5999"/>
                  </a:cubicBezTo>
                  <a:cubicBezTo>
                    <a:pt x="1406" y="10131"/>
                    <a:pt x="4775" y="12429"/>
                    <a:pt x="8502" y="13167"/>
                  </a:cubicBezTo>
                  <a:cubicBezTo>
                    <a:pt x="7621" y="14179"/>
                    <a:pt x="5954" y="16132"/>
                    <a:pt x="5109" y="17298"/>
                  </a:cubicBezTo>
                  <a:cubicBezTo>
                    <a:pt x="7038" y="17655"/>
                    <a:pt x="9183" y="17853"/>
                    <a:pt x="11321" y="17853"/>
                  </a:cubicBezTo>
                  <a:cubicBezTo>
                    <a:pt x="13326" y="17853"/>
                    <a:pt x="15325" y="17679"/>
                    <a:pt x="17134" y="17298"/>
                  </a:cubicBezTo>
                  <a:cubicBezTo>
                    <a:pt x="16074" y="15810"/>
                    <a:pt x="14741" y="14143"/>
                    <a:pt x="13991" y="13215"/>
                  </a:cubicBezTo>
                  <a:cubicBezTo>
                    <a:pt x="17813" y="12548"/>
                    <a:pt x="20765" y="10357"/>
                    <a:pt x="21146" y="5999"/>
                  </a:cubicBezTo>
                  <a:cubicBezTo>
                    <a:pt x="22218" y="5952"/>
                    <a:pt x="22206" y="4237"/>
                    <a:pt x="21087" y="4237"/>
                  </a:cubicBezTo>
                  <a:lnTo>
                    <a:pt x="19646" y="4237"/>
                  </a:lnTo>
                  <a:cubicBezTo>
                    <a:pt x="18549" y="1402"/>
                    <a:pt x="14763" y="0"/>
                    <a:pt x="10996" y="0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64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9" name="Google Shape;1262;p48"/>
            <p:cNvGrpSpPr/>
            <p:nvPr/>
          </p:nvGrpSpPr>
          <p:grpSpPr>
            <a:xfrm rot="703773">
              <a:off x="3262517" y="4232919"/>
              <a:ext cx="1035259" cy="832009"/>
              <a:chOff x="-2793225" y="2000050"/>
              <a:chExt cx="555450" cy="446400"/>
            </a:xfrm>
          </p:grpSpPr>
          <p:sp>
            <p:nvSpPr>
              <p:cNvPr id="90" name="Google Shape;1263;p48"/>
              <p:cNvSpPr/>
              <p:nvPr/>
            </p:nvSpPr>
            <p:spPr>
              <a:xfrm>
                <a:off x="-2738450" y="2000050"/>
                <a:ext cx="444125" cy="143225"/>
              </a:xfrm>
              <a:custGeom>
                <a:avLst/>
                <a:gdLst/>
                <a:ahLst/>
                <a:cxnLst/>
                <a:rect l="l" t="t" r="r" b="b"/>
                <a:pathLst>
                  <a:path w="17765" h="5729" extrusionOk="0">
                    <a:moveTo>
                      <a:pt x="8801" y="0"/>
                    </a:moveTo>
                    <a:cubicBezTo>
                      <a:pt x="4387" y="0"/>
                      <a:pt x="1" y="1926"/>
                      <a:pt x="1" y="5729"/>
                    </a:cubicBezTo>
                    <a:lnTo>
                      <a:pt x="17765" y="5729"/>
                    </a:lnTo>
                    <a:cubicBezTo>
                      <a:pt x="17581" y="1893"/>
                      <a:pt x="13177" y="0"/>
                      <a:pt x="8801" y="0"/>
                    </a:cubicBezTo>
                    <a:close/>
                  </a:path>
                </a:pathLst>
              </a:custGeom>
              <a:solidFill>
                <a:srgbClr val="F6EF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1264;p48"/>
              <p:cNvSpPr/>
              <p:nvPr/>
            </p:nvSpPr>
            <p:spPr>
              <a:xfrm>
                <a:off x="-2772075" y="2125975"/>
                <a:ext cx="508400" cy="210175"/>
              </a:xfrm>
              <a:custGeom>
                <a:avLst/>
                <a:gdLst/>
                <a:ahLst/>
                <a:cxnLst/>
                <a:rect l="l" t="t" r="r" b="b"/>
                <a:pathLst>
                  <a:path w="20336" h="8407" extrusionOk="0">
                    <a:moveTo>
                      <a:pt x="238" y="1"/>
                    </a:moveTo>
                    <a:cubicBezTo>
                      <a:pt x="0" y="5835"/>
                      <a:pt x="5501" y="8407"/>
                      <a:pt x="10406" y="8407"/>
                    </a:cubicBezTo>
                    <a:cubicBezTo>
                      <a:pt x="15776" y="8407"/>
                      <a:pt x="20336" y="6073"/>
                      <a:pt x="20336" y="1"/>
                    </a:cubicBezTo>
                    <a:close/>
                  </a:path>
                </a:pathLst>
              </a:custGeom>
              <a:solidFill>
                <a:srgbClr val="F28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1265;p48"/>
              <p:cNvSpPr/>
              <p:nvPr/>
            </p:nvSpPr>
            <p:spPr>
              <a:xfrm>
                <a:off x="-2665525" y="2312625"/>
                <a:ext cx="300650" cy="133825"/>
              </a:xfrm>
              <a:custGeom>
                <a:avLst/>
                <a:gdLst/>
                <a:ahLst/>
                <a:cxnLst/>
                <a:rect l="l" t="t" r="r" b="b"/>
                <a:pathLst>
                  <a:path w="12026" h="5353" extrusionOk="0">
                    <a:moveTo>
                      <a:pt x="3977" y="0"/>
                    </a:moveTo>
                    <a:cubicBezTo>
                      <a:pt x="3977" y="0"/>
                      <a:pt x="1179" y="3155"/>
                      <a:pt x="1" y="4798"/>
                    </a:cubicBezTo>
                    <a:cubicBezTo>
                      <a:pt x="1930" y="5155"/>
                      <a:pt x="4075" y="5353"/>
                      <a:pt x="6213" y="5353"/>
                    </a:cubicBezTo>
                    <a:cubicBezTo>
                      <a:pt x="8218" y="5353"/>
                      <a:pt x="10217" y="5179"/>
                      <a:pt x="12026" y="4798"/>
                    </a:cubicBezTo>
                    <a:cubicBezTo>
                      <a:pt x="10466" y="2596"/>
                      <a:pt x="8287" y="0"/>
                      <a:pt x="8287" y="0"/>
                    </a:cubicBezTo>
                    <a:close/>
                  </a:path>
                </a:pathLst>
              </a:custGeom>
              <a:solidFill>
                <a:srgbClr val="F28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1266;p48"/>
              <p:cNvSpPr/>
              <p:nvPr/>
            </p:nvSpPr>
            <p:spPr>
              <a:xfrm>
                <a:off x="-2793225" y="2106050"/>
                <a:ext cx="555450" cy="44075"/>
              </a:xfrm>
              <a:custGeom>
                <a:avLst/>
                <a:gdLst/>
                <a:ahLst/>
                <a:cxnLst/>
                <a:rect l="l" t="t" r="r" b="b"/>
                <a:pathLst>
                  <a:path w="22218" h="1763" extrusionOk="0">
                    <a:moveTo>
                      <a:pt x="1132" y="0"/>
                    </a:moveTo>
                    <a:cubicBezTo>
                      <a:pt x="1" y="0"/>
                      <a:pt x="1" y="1762"/>
                      <a:pt x="1132" y="1762"/>
                    </a:cubicBezTo>
                    <a:lnTo>
                      <a:pt x="21087" y="1762"/>
                    </a:lnTo>
                    <a:cubicBezTo>
                      <a:pt x="22218" y="1762"/>
                      <a:pt x="22218" y="0"/>
                      <a:pt x="21087" y="0"/>
                    </a:cubicBezTo>
                    <a:close/>
                  </a:path>
                </a:pathLst>
              </a:custGeom>
              <a:solidFill>
                <a:srgbClr val="F66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9" name="Google Shape;1079;p46"/>
          <p:cNvGrpSpPr/>
          <p:nvPr/>
        </p:nvGrpSpPr>
        <p:grpSpPr>
          <a:xfrm>
            <a:off x="1831475" y="784325"/>
            <a:ext cx="5481000" cy="3574800"/>
            <a:chOff x="1831475" y="784325"/>
            <a:chExt cx="5481000" cy="3574800"/>
          </a:xfrm>
        </p:grpSpPr>
        <p:sp>
          <p:nvSpPr>
            <p:cNvPr id="1080" name="Google Shape;1080;p46"/>
            <p:cNvSpPr/>
            <p:nvPr/>
          </p:nvSpPr>
          <p:spPr>
            <a:xfrm>
              <a:off x="1831475" y="784325"/>
              <a:ext cx="5481000" cy="35748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6"/>
            <p:cNvSpPr/>
            <p:nvPr/>
          </p:nvSpPr>
          <p:spPr>
            <a:xfrm>
              <a:off x="2071625" y="1031525"/>
              <a:ext cx="5000700" cy="3080400"/>
            </a:xfrm>
            <a:prstGeom prst="rect">
              <a:avLst/>
            </a:prstGeom>
            <a:solidFill>
              <a:schemeClr val="accent6"/>
            </a:solidFill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6"/>
            <p:cNvSpPr/>
            <p:nvPr/>
          </p:nvSpPr>
          <p:spPr>
            <a:xfrm>
              <a:off x="1831475" y="784325"/>
              <a:ext cx="451500" cy="4515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6"/>
            <p:cNvSpPr/>
            <p:nvPr/>
          </p:nvSpPr>
          <p:spPr>
            <a:xfrm>
              <a:off x="6860975" y="784325"/>
              <a:ext cx="451500" cy="4515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6"/>
            <p:cNvSpPr/>
            <p:nvPr/>
          </p:nvSpPr>
          <p:spPr>
            <a:xfrm>
              <a:off x="1831475" y="3907625"/>
              <a:ext cx="451500" cy="4515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6"/>
            <p:cNvSpPr/>
            <p:nvPr/>
          </p:nvSpPr>
          <p:spPr>
            <a:xfrm>
              <a:off x="6860975" y="3907625"/>
              <a:ext cx="451500" cy="4515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86" name="Google Shape;1086;p46"/>
            <p:cNvGrpSpPr/>
            <p:nvPr/>
          </p:nvGrpSpPr>
          <p:grpSpPr>
            <a:xfrm>
              <a:off x="2282972" y="1235825"/>
              <a:ext cx="331195" cy="334200"/>
              <a:chOff x="150" y="0"/>
              <a:chExt cx="429900" cy="433800"/>
            </a:xfrm>
          </p:grpSpPr>
          <p:sp>
            <p:nvSpPr>
              <p:cNvPr id="1087" name="Google Shape;1087;p46"/>
              <p:cNvSpPr/>
              <p:nvPr/>
            </p:nvSpPr>
            <p:spPr>
              <a:xfrm>
                <a:off x="150" y="0"/>
                <a:ext cx="429900" cy="432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46"/>
              <p:cNvSpPr/>
              <p:nvPr/>
            </p:nvSpPr>
            <p:spPr>
              <a:xfrm>
                <a:off x="105300" y="107075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46"/>
              <p:cNvSpPr/>
              <p:nvPr/>
            </p:nvSpPr>
            <p:spPr>
              <a:xfrm>
                <a:off x="210150" y="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46"/>
              <p:cNvSpPr/>
              <p:nvPr/>
            </p:nvSpPr>
            <p:spPr>
              <a:xfrm>
                <a:off x="150" y="21690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1" name="Google Shape;1091;p46"/>
            <p:cNvGrpSpPr/>
            <p:nvPr/>
          </p:nvGrpSpPr>
          <p:grpSpPr>
            <a:xfrm>
              <a:off x="6529722" y="1235825"/>
              <a:ext cx="331195" cy="334200"/>
              <a:chOff x="150" y="0"/>
              <a:chExt cx="429900" cy="433800"/>
            </a:xfrm>
          </p:grpSpPr>
          <p:sp>
            <p:nvSpPr>
              <p:cNvPr id="1092" name="Google Shape;1092;p46"/>
              <p:cNvSpPr/>
              <p:nvPr/>
            </p:nvSpPr>
            <p:spPr>
              <a:xfrm>
                <a:off x="150" y="0"/>
                <a:ext cx="429900" cy="432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46"/>
              <p:cNvSpPr/>
              <p:nvPr/>
            </p:nvSpPr>
            <p:spPr>
              <a:xfrm>
                <a:off x="105300" y="107075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46"/>
              <p:cNvSpPr/>
              <p:nvPr/>
            </p:nvSpPr>
            <p:spPr>
              <a:xfrm>
                <a:off x="210150" y="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46"/>
              <p:cNvSpPr/>
              <p:nvPr/>
            </p:nvSpPr>
            <p:spPr>
              <a:xfrm>
                <a:off x="150" y="21690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6" name="Google Shape;1096;p46"/>
            <p:cNvGrpSpPr/>
            <p:nvPr/>
          </p:nvGrpSpPr>
          <p:grpSpPr>
            <a:xfrm>
              <a:off x="2282972" y="3573425"/>
              <a:ext cx="331195" cy="334200"/>
              <a:chOff x="150" y="0"/>
              <a:chExt cx="429900" cy="433800"/>
            </a:xfrm>
          </p:grpSpPr>
          <p:sp>
            <p:nvSpPr>
              <p:cNvPr id="1097" name="Google Shape;1097;p46"/>
              <p:cNvSpPr/>
              <p:nvPr/>
            </p:nvSpPr>
            <p:spPr>
              <a:xfrm>
                <a:off x="150" y="0"/>
                <a:ext cx="429900" cy="432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46"/>
              <p:cNvSpPr/>
              <p:nvPr/>
            </p:nvSpPr>
            <p:spPr>
              <a:xfrm>
                <a:off x="105300" y="107075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46"/>
              <p:cNvSpPr/>
              <p:nvPr/>
            </p:nvSpPr>
            <p:spPr>
              <a:xfrm>
                <a:off x="210150" y="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46"/>
              <p:cNvSpPr/>
              <p:nvPr/>
            </p:nvSpPr>
            <p:spPr>
              <a:xfrm>
                <a:off x="150" y="21690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01" name="Google Shape;1101;p46"/>
            <p:cNvGrpSpPr/>
            <p:nvPr/>
          </p:nvGrpSpPr>
          <p:grpSpPr>
            <a:xfrm>
              <a:off x="6529722" y="3573425"/>
              <a:ext cx="331195" cy="334200"/>
              <a:chOff x="150" y="0"/>
              <a:chExt cx="429900" cy="433800"/>
            </a:xfrm>
          </p:grpSpPr>
          <p:sp>
            <p:nvSpPr>
              <p:cNvPr id="1102" name="Google Shape;1102;p46"/>
              <p:cNvSpPr/>
              <p:nvPr/>
            </p:nvSpPr>
            <p:spPr>
              <a:xfrm>
                <a:off x="150" y="0"/>
                <a:ext cx="429900" cy="432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46"/>
              <p:cNvSpPr/>
              <p:nvPr/>
            </p:nvSpPr>
            <p:spPr>
              <a:xfrm>
                <a:off x="105300" y="107075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46"/>
              <p:cNvSpPr/>
              <p:nvPr/>
            </p:nvSpPr>
            <p:spPr>
              <a:xfrm>
                <a:off x="210150" y="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46"/>
              <p:cNvSpPr/>
              <p:nvPr/>
            </p:nvSpPr>
            <p:spPr>
              <a:xfrm>
                <a:off x="150" y="21690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06" name="Google Shape;1106;p46"/>
          <p:cNvSpPr txBox="1">
            <a:spLocks noGrp="1"/>
          </p:cNvSpPr>
          <p:nvPr>
            <p:ph type="title"/>
          </p:nvPr>
        </p:nvSpPr>
        <p:spPr>
          <a:xfrm>
            <a:off x="2659439" y="783170"/>
            <a:ext cx="3906635" cy="6940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Kemampuan Untuk Menelusuri Biaya di Industri Jasa</a:t>
            </a:r>
            <a:endParaRPr sz="2400" dirty="0"/>
          </a:p>
        </p:txBody>
      </p:sp>
      <p:sp>
        <p:nvSpPr>
          <p:cNvPr id="1107" name="Google Shape;1107;p46"/>
          <p:cNvSpPr txBox="1">
            <a:spLocks noGrp="1"/>
          </p:cNvSpPr>
          <p:nvPr>
            <p:ph type="subTitle" idx="1"/>
          </p:nvPr>
        </p:nvSpPr>
        <p:spPr>
          <a:xfrm>
            <a:off x="2609850" y="1485416"/>
            <a:ext cx="3917659" cy="25643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1200" dirty="0" err="1"/>
              <a:t>Kemampuan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menelusuri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pengambilan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di </a:t>
            </a:r>
            <a:r>
              <a:rPr lang="en-US" sz="1200" dirty="0" err="1"/>
              <a:t>industri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sebagaimana</a:t>
            </a:r>
            <a:r>
              <a:rPr lang="en-US" sz="1200" dirty="0"/>
              <a:t> </a:t>
            </a:r>
            <a:r>
              <a:rPr lang="en-US" sz="1200" dirty="0" err="1"/>
              <a:t>halnya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di </a:t>
            </a:r>
            <a:r>
              <a:rPr lang="en-US" sz="1200" dirty="0" err="1"/>
              <a:t>industri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.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pengambilan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  <a:r>
              <a:rPr lang="en-US" sz="1200" dirty="0" err="1"/>
              <a:t>rutin</a:t>
            </a:r>
            <a:r>
              <a:rPr lang="en-US" sz="1200" dirty="0"/>
              <a:t> </a:t>
            </a:r>
            <a:r>
              <a:rPr lang="en-US" sz="1200" dirty="0" err="1"/>
              <a:t>mengenai</a:t>
            </a:r>
            <a:r>
              <a:rPr lang="en-US" sz="1200" dirty="0"/>
              <a:t> </a:t>
            </a:r>
            <a:r>
              <a:rPr lang="en-US" sz="1200" dirty="0" err="1"/>
              <a:t>penetapan</a:t>
            </a:r>
            <a:r>
              <a:rPr lang="en-US" sz="1200" dirty="0"/>
              <a:t> </a:t>
            </a:r>
            <a:r>
              <a:rPr lang="en-US" sz="1200" dirty="0" err="1"/>
              <a:t>harga</a:t>
            </a:r>
            <a:r>
              <a:rPr lang="en-US" sz="1200" dirty="0"/>
              <a:t>, tender,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penghilangan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penambahan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, </a:t>
            </a:r>
            <a:r>
              <a:rPr lang="en-US" sz="1200" dirty="0" err="1"/>
              <a:t>mengetahui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berbagai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 yang </a:t>
            </a:r>
            <a:r>
              <a:rPr lang="en-US" sz="1200" dirty="0" err="1"/>
              <a:t>berbeda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hal</a:t>
            </a:r>
            <a:r>
              <a:rPr lang="en-US" sz="1200" dirty="0"/>
              <a:t> yang </a:t>
            </a:r>
            <a:r>
              <a:rPr lang="en-US" sz="1200" dirty="0" err="1"/>
              <a:t>teramat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lingkungan</a:t>
            </a:r>
            <a:r>
              <a:rPr lang="en-US" sz="1200" dirty="0"/>
              <a:t> </a:t>
            </a:r>
            <a:r>
              <a:rPr lang="en-US" sz="1200" dirty="0" err="1"/>
              <a:t>kompetitif</a:t>
            </a:r>
            <a:r>
              <a:rPr lang="en-US" sz="1200" dirty="0"/>
              <a:t> mana pun,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kemampuan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menelusuri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dasar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menghitung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 </a:t>
            </a:r>
            <a:r>
              <a:rPr lang="en-US" sz="1200" dirty="0" err="1"/>
              <a:t>seperti</a:t>
            </a:r>
            <a:r>
              <a:rPr lang="en-US" sz="1200" dirty="0"/>
              <a:t> </a:t>
            </a:r>
            <a:r>
              <a:rPr lang="en-US" sz="1200" dirty="0" err="1"/>
              <a:t>halnya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menghitung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hasil</a:t>
            </a:r>
            <a:r>
              <a:rPr lang="en-US" sz="1200" dirty="0"/>
              <a:t> </a:t>
            </a:r>
            <a:r>
              <a:rPr lang="en-US" sz="1200" dirty="0" err="1"/>
              <a:t>manufaktur</a:t>
            </a:r>
            <a:r>
              <a:rPr lang="en-US" sz="1200" dirty="0"/>
              <a:t>.</a:t>
            </a:r>
            <a:endParaRPr sz="1200" dirty="0"/>
          </a:p>
        </p:txBody>
      </p:sp>
      <p:grpSp>
        <p:nvGrpSpPr>
          <p:cNvPr id="1114" name="Google Shape;1114;p46"/>
          <p:cNvGrpSpPr/>
          <p:nvPr/>
        </p:nvGrpSpPr>
        <p:grpSpPr>
          <a:xfrm>
            <a:off x="7085499" y="512695"/>
            <a:ext cx="1264004" cy="497758"/>
            <a:chOff x="5714333" y="1028781"/>
            <a:chExt cx="1264004" cy="497758"/>
          </a:xfrm>
        </p:grpSpPr>
        <p:sp>
          <p:nvSpPr>
            <p:cNvPr id="1115" name="Google Shape;1115;p46"/>
            <p:cNvSpPr/>
            <p:nvPr/>
          </p:nvSpPr>
          <p:spPr>
            <a:xfrm>
              <a:off x="5714333" y="1028781"/>
              <a:ext cx="1264004" cy="497758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6"/>
            <p:cNvSpPr/>
            <p:nvPr/>
          </p:nvSpPr>
          <p:spPr>
            <a:xfrm>
              <a:off x="5714333" y="1028781"/>
              <a:ext cx="1264004" cy="497758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7" name="Google Shape;1117;p46"/>
          <p:cNvGrpSpPr/>
          <p:nvPr/>
        </p:nvGrpSpPr>
        <p:grpSpPr>
          <a:xfrm flipH="1">
            <a:off x="6788907" y="2851386"/>
            <a:ext cx="958222" cy="798021"/>
            <a:chOff x="-3121225" y="6431100"/>
            <a:chExt cx="732250" cy="609875"/>
          </a:xfrm>
        </p:grpSpPr>
        <p:sp>
          <p:nvSpPr>
            <p:cNvPr id="1118" name="Google Shape;1118;p46"/>
            <p:cNvSpPr/>
            <p:nvPr/>
          </p:nvSpPr>
          <p:spPr>
            <a:xfrm>
              <a:off x="-2574825" y="6431100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46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46"/>
            <p:cNvSpPr/>
            <p:nvPr/>
          </p:nvSpPr>
          <p:spPr>
            <a:xfrm>
              <a:off x="-2654800" y="6623950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6"/>
            <p:cNvSpPr/>
            <p:nvPr/>
          </p:nvSpPr>
          <p:spPr>
            <a:xfrm>
              <a:off x="-2663750" y="68884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6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46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4" name="Google Shape;1124;p46"/>
          <p:cNvGrpSpPr/>
          <p:nvPr/>
        </p:nvGrpSpPr>
        <p:grpSpPr>
          <a:xfrm>
            <a:off x="1334982" y="1729386"/>
            <a:ext cx="958222" cy="798021"/>
            <a:chOff x="-3121225" y="6431100"/>
            <a:chExt cx="732250" cy="609875"/>
          </a:xfrm>
        </p:grpSpPr>
        <p:sp>
          <p:nvSpPr>
            <p:cNvPr id="1125" name="Google Shape;1125;p46"/>
            <p:cNvSpPr/>
            <p:nvPr/>
          </p:nvSpPr>
          <p:spPr>
            <a:xfrm>
              <a:off x="-2574825" y="6431100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46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46"/>
            <p:cNvSpPr/>
            <p:nvPr/>
          </p:nvSpPr>
          <p:spPr>
            <a:xfrm>
              <a:off x="-2654800" y="6623950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46"/>
            <p:cNvSpPr/>
            <p:nvPr/>
          </p:nvSpPr>
          <p:spPr>
            <a:xfrm>
              <a:off x="-2663750" y="68884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46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6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1" name="Google Shape;1131;p46"/>
          <p:cNvGrpSpPr/>
          <p:nvPr/>
        </p:nvGrpSpPr>
        <p:grpSpPr>
          <a:xfrm>
            <a:off x="997259" y="4049759"/>
            <a:ext cx="785656" cy="309366"/>
            <a:chOff x="1176703" y="3645716"/>
            <a:chExt cx="785656" cy="309366"/>
          </a:xfrm>
        </p:grpSpPr>
        <p:sp>
          <p:nvSpPr>
            <p:cNvPr id="1132" name="Google Shape;1132;p46"/>
            <p:cNvSpPr/>
            <p:nvPr/>
          </p:nvSpPr>
          <p:spPr>
            <a:xfrm>
              <a:off x="1176703" y="3645716"/>
              <a:ext cx="785656" cy="309366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6"/>
            <p:cNvSpPr/>
            <p:nvPr/>
          </p:nvSpPr>
          <p:spPr>
            <a:xfrm>
              <a:off x="1176703" y="3645716"/>
              <a:ext cx="785656" cy="309366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20000" y="39277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lt1"/>
                </a:solidFill>
              </a:rPr>
              <a:t>Sistem Informasi Akuntansi Biaya</a:t>
            </a:r>
            <a:endParaRPr sz="32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720000" y="1163498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Informasi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yang </a:t>
            </a:r>
            <a:r>
              <a:rPr lang="en-US" sz="1200" dirty="0" err="1"/>
              <a:t>sistematis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komparatif</a:t>
            </a:r>
            <a:r>
              <a:rPr lang="en-US" sz="1200" dirty="0"/>
              <a:t>, </a:t>
            </a:r>
            <a:r>
              <a:rPr lang="en-US" sz="1200" dirty="0" err="1"/>
              <a:t>serta</a:t>
            </a:r>
            <a:r>
              <a:rPr lang="en-US" sz="1200" dirty="0"/>
              <a:t> data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laba</a:t>
            </a:r>
            <a:r>
              <a:rPr lang="en-US" sz="1200" dirty="0"/>
              <a:t> </a:t>
            </a:r>
            <a:r>
              <a:rPr lang="en-US" sz="1200" dirty="0" err="1"/>
              <a:t>analitis</a:t>
            </a:r>
            <a:r>
              <a:rPr lang="en-US" sz="1200" dirty="0"/>
              <a:t> </a:t>
            </a:r>
            <a:r>
              <a:rPr lang="en-US" sz="1200" dirty="0" err="1"/>
              <a:t>dibutuhkan</a:t>
            </a:r>
            <a:r>
              <a:rPr lang="en-US" sz="1200" dirty="0"/>
              <a:t> agar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menetapkan</a:t>
            </a:r>
            <a:r>
              <a:rPr lang="en-US" sz="1200" dirty="0"/>
              <a:t> target </a:t>
            </a:r>
            <a:r>
              <a:rPr lang="en-US" sz="1200" dirty="0" err="1"/>
              <a:t>laba</a:t>
            </a:r>
            <a:r>
              <a:rPr lang="en-US" sz="1200" dirty="0"/>
              <a:t>, </a:t>
            </a:r>
            <a:r>
              <a:rPr lang="en-US" sz="1200" dirty="0" err="1"/>
              <a:t>menetapkan</a:t>
            </a:r>
            <a:r>
              <a:rPr lang="en-US" sz="1200" dirty="0"/>
              <a:t> target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manajemen</a:t>
            </a:r>
            <a:r>
              <a:rPr lang="en-US" sz="1200" dirty="0"/>
              <a:t> </a:t>
            </a:r>
            <a:r>
              <a:rPr lang="en-US" sz="1200" dirty="0" err="1"/>
              <a:t>menengah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manajemen</a:t>
            </a:r>
            <a:r>
              <a:rPr lang="en-US" sz="1200" dirty="0"/>
              <a:t> </a:t>
            </a:r>
            <a:r>
              <a:rPr lang="en-US" sz="1200" dirty="0" err="1"/>
              <a:t>operasi</a:t>
            </a:r>
            <a:r>
              <a:rPr lang="en-US" sz="1200" dirty="0"/>
              <a:t>, </a:t>
            </a:r>
            <a:r>
              <a:rPr lang="en-US" sz="1200" dirty="0" err="1"/>
              <a:t>mengevaluasi</a:t>
            </a:r>
            <a:r>
              <a:rPr lang="en-US" sz="1200" dirty="0"/>
              <a:t> </a:t>
            </a:r>
            <a:r>
              <a:rPr lang="en-US" sz="1200" dirty="0" err="1"/>
              <a:t>efektivitas</a:t>
            </a:r>
            <a:r>
              <a:rPr lang="en-US" sz="1200" dirty="0"/>
              <a:t> </a:t>
            </a:r>
            <a:r>
              <a:rPr lang="en-US" sz="1200" dirty="0" err="1"/>
              <a:t>rencana</a:t>
            </a:r>
            <a:r>
              <a:rPr lang="en-US" sz="1200" dirty="0"/>
              <a:t> </a:t>
            </a:r>
            <a:r>
              <a:rPr lang="en-US" sz="1200" dirty="0" err="1"/>
              <a:t>menunjukkan</a:t>
            </a:r>
            <a:r>
              <a:rPr lang="en-US" sz="1200" dirty="0"/>
              <a:t> </a:t>
            </a:r>
            <a:r>
              <a:rPr lang="en-US" sz="1200" dirty="0" err="1"/>
              <a:t>keberhasilan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kegagalan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, </a:t>
            </a:r>
            <a:r>
              <a:rPr lang="en-US" sz="1200" dirty="0" err="1"/>
              <a:t>mengidentifikasikan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memilih</a:t>
            </a:r>
            <a:r>
              <a:rPr lang="en-US" sz="1200" dirty="0"/>
              <a:t> </a:t>
            </a:r>
            <a:r>
              <a:rPr lang="en-US" sz="1200" dirty="0" err="1"/>
              <a:t>strategi</a:t>
            </a:r>
            <a:r>
              <a:rPr lang="en-US" sz="1200" dirty="0"/>
              <a:t>,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memutuskan</a:t>
            </a:r>
            <a:r>
              <a:rPr lang="en-US" sz="1200" dirty="0"/>
              <a:t> </a:t>
            </a:r>
            <a:r>
              <a:rPr lang="en-US" sz="1200" dirty="0" err="1"/>
              <a:t>penyesuaian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perbaikan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organisasi</a:t>
            </a:r>
            <a:r>
              <a:rPr lang="en-US" sz="1200" dirty="0"/>
              <a:t>.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yang </a:t>
            </a:r>
            <a:r>
              <a:rPr lang="en-US" sz="1200" dirty="0" err="1"/>
              <a:t>terintegrasi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terkoordinasi</a:t>
            </a:r>
            <a:r>
              <a:rPr lang="en-US" sz="1200" dirty="0"/>
              <a:t> </a:t>
            </a:r>
            <a:r>
              <a:rPr lang="en-US" sz="1200" dirty="0" err="1"/>
              <a:t>menyediakan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yang </a:t>
            </a:r>
            <a:r>
              <a:rPr lang="en-US" sz="1200" dirty="0" err="1"/>
              <a:t>dibutuhkan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mengkomunikasikannya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segera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bentuk</a:t>
            </a:r>
            <a:r>
              <a:rPr lang="en-US" sz="1200" dirty="0"/>
              <a:t> yang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dipahami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pengguna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.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/>
              <a:t>Data </a:t>
            </a:r>
            <a:r>
              <a:rPr lang="en-US" sz="1200" dirty="0" err="1"/>
              <a:t>akuntansi</a:t>
            </a:r>
            <a:r>
              <a:rPr lang="en-US" sz="1200" dirty="0"/>
              <a:t> </a:t>
            </a:r>
            <a:r>
              <a:rPr lang="en-US" sz="1200" dirty="0" err="1"/>
              <a:t>diakumulasikan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berbagai</a:t>
            </a:r>
            <a:r>
              <a:rPr lang="en-US" sz="1200" dirty="0"/>
              <a:t> </a:t>
            </a:r>
            <a:r>
              <a:rPr lang="en-US" sz="1200" dirty="0" err="1"/>
              <a:t>bentuk</a:t>
            </a:r>
            <a:r>
              <a:rPr lang="en-US" sz="1200" dirty="0"/>
              <a:t>, </a:t>
            </a:r>
            <a:r>
              <a:rPr lang="en-US" sz="1200" dirty="0" err="1"/>
              <a:t>metode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sesuai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jenis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ukuran</a:t>
            </a:r>
            <a:r>
              <a:rPr lang="en-US" sz="1200" dirty="0"/>
              <a:t> </a:t>
            </a:r>
            <a:r>
              <a:rPr lang="en-US" sz="1200" dirty="0" err="1"/>
              <a:t>bisnis</a:t>
            </a:r>
            <a:r>
              <a:rPr lang="en-US" sz="1200" dirty="0"/>
              <a:t> yang </a:t>
            </a:r>
            <a:r>
              <a:rPr lang="en-US" sz="1200" dirty="0" err="1"/>
              <a:t>berbeda-beda</a:t>
            </a:r>
            <a:r>
              <a:rPr lang="en-US" sz="1200" dirty="0"/>
              <a:t>.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yang </a:t>
            </a:r>
            <a:r>
              <a:rPr lang="en-US" sz="1200" dirty="0" err="1"/>
              <a:t>berhasil</a:t>
            </a:r>
            <a:r>
              <a:rPr lang="en-US" sz="1200" dirty="0"/>
              <a:t> </a:t>
            </a:r>
            <a:r>
              <a:rPr lang="en-US" sz="1200" dirty="0" err="1"/>
              <a:t>sebaiknya</a:t>
            </a:r>
            <a:r>
              <a:rPr lang="en-US" sz="1200" dirty="0"/>
              <a:t> </a:t>
            </a:r>
            <a:r>
              <a:rPr lang="en-US" sz="1200" dirty="0" err="1"/>
              <a:t>disesuaikan</a:t>
            </a:r>
            <a:r>
              <a:rPr lang="en-US" sz="1200" dirty="0"/>
              <a:t> agar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perpaduan</a:t>
            </a:r>
            <a:r>
              <a:rPr lang="en-US" sz="1200" dirty="0"/>
              <a:t> yang paling </a:t>
            </a:r>
            <a:r>
              <a:rPr lang="en-US" sz="1200" dirty="0" err="1"/>
              <a:t>efisien</a:t>
            </a:r>
            <a:r>
              <a:rPr lang="en-US" sz="1200" dirty="0"/>
              <a:t> </a:t>
            </a:r>
            <a:r>
              <a:rPr lang="en-US" sz="1200" dirty="0" err="1"/>
              <a:t>antara</a:t>
            </a:r>
            <a:r>
              <a:rPr lang="en-US" sz="1200" dirty="0"/>
              <a:t> </a:t>
            </a:r>
            <a:r>
              <a:rPr lang="en-US" sz="1200" dirty="0" err="1"/>
              <a:t>kecanggihan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kesederhanaan</a:t>
            </a:r>
            <a:r>
              <a:rPr lang="en-US" sz="1200" dirty="0"/>
              <a:t>.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</a:t>
            </a:r>
            <a:r>
              <a:rPr lang="en-US" sz="1200" dirty="0" err="1"/>
              <a:t>akuntansi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mencerminkan</a:t>
            </a:r>
            <a:r>
              <a:rPr lang="en-US" sz="1200" dirty="0"/>
              <a:t> </a:t>
            </a:r>
            <a:r>
              <a:rPr lang="en-US" sz="1200" dirty="0" err="1"/>
              <a:t>pembagian</a:t>
            </a:r>
            <a:r>
              <a:rPr lang="en-US" sz="1200" dirty="0"/>
              <a:t> </a:t>
            </a:r>
            <a:r>
              <a:rPr lang="en-US" sz="1200" dirty="0" err="1"/>
              <a:t>otoritas</a:t>
            </a:r>
            <a:r>
              <a:rPr lang="en-US" sz="1200" dirty="0"/>
              <a:t> </a:t>
            </a:r>
            <a:r>
              <a:rPr lang="en-US" sz="1200" dirty="0" err="1"/>
              <a:t>sehingga</a:t>
            </a:r>
            <a:r>
              <a:rPr lang="en-US" sz="1200" dirty="0"/>
              <a:t> </a:t>
            </a:r>
            <a:r>
              <a:rPr lang="en-US" sz="1200" dirty="0" err="1"/>
              <a:t>manajer</a:t>
            </a:r>
            <a:r>
              <a:rPr lang="en-US" sz="1200" dirty="0"/>
              <a:t> individual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dimintai</a:t>
            </a:r>
            <a:r>
              <a:rPr lang="en-US" sz="1200" dirty="0"/>
              <a:t> </a:t>
            </a:r>
            <a:r>
              <a:rPr lang="en-US" sz="1200" dirty="0" err="1"/>
              <a:t>pertanggungjawaban</a:t>
            </a:r>
            <a:r>
              <a:rPr lang="en-US" sz="1200" dirty="0"/>
              <a:t>.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menyediakan</a:t>
            </a:r>
            <a:r>
              <a:rPr lang="en-US" sz="1200" dirty="0"/>
              <a:t> </a:t>
            </a:r>
            <a:r>
              <a:rPr lang="en-US" sz="1200" dirty="0" err="1"/>
              <a:t>manajemen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yang </a:t>
            </a:r>
            <a:r>
              <a:rPr lang="en-US" sz="1200" dirty="0" err="1"/>
              <a:t>memfasilitasi</a:t>
            </a:r>
            <a:r>
              <a:rPr lang="en-US" sz="1200" dirty="0"/>
              <a:t> </a:t>
            </a:r>
            <a:r>
              <a:rPr lang="en-US" sz="1200" dirty="0" err="1"/>
              <a:t>identifikasi</a:t>
            </a:r>
            <a:r>
              <a:rPr lang="en-US" sz="1200" dirty="0"/>
              <a:t> </a:t>
            </a:r>
            <a:r>
              <a:rPr lang="en-US" sz="1200" dirty="0" err="1"/>
              <a:t>segera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aktivitas-aktivitas</a:t>
            </a:r>
            <a:r>
              <a:rPr lang="en-US" sz="1200" dirty="0"/>
              <a:t> yang </a:t>
            </a:r>
            <a:r>
              <a:rPr lang="en-US" sz="1200" dirty="0" err="1"/>
              <a:t>memerlukan</a:t>
            </a:r>
            <a:r>
              <a:rPr lang="en-US" sz="1200" dirty="0"/>
              <a:t> </a:t>
            </a:r>
            <a:r>
              <a:rPr lang="en-US" sz="1200" dirty="0" err="1"/>
              <a:t>perhatian</a:t>
            </a:r>
            <a:r>
              <a:rPr lang="en-US" sz="1200" dirty="0"/>
              <a:t>. 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endParaRPr lang="en-US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nn-NO" sz="1200" dirty="0"/>
              <a:t>Sistem informasi sebaiknya memfokuskan perhatian manajemen. Manajer sebaiknya memperoleh informasi mengenai kesesuaian, maksud kegunaan dari keterbatasan informasi.</a:t>
            </a:r>
            <a:endParaRPr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835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720000" y="33562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lt1"/>
                </a:solidFill>
              </a:rPr>
              <a:t>Daftar Akun (Chart of Accounts)</a:t>
            </a:r>
            <a:endParaRPr sz="3200" dirty="0">
              <a:solidFill>
                <a:schemeClr val="lt1"/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body" idx="1"/>
          </p:nvPr>
        </p:nvSpPr>
        <p:spPr>
          <a:xfrm>
            <a:off x="462825" y="1096822"/>
            <a:ext cx="4623525" cy="34164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sz="1200" dirty="0"/>
              <a:t>Data </a:t>
            </a:r>
            <a:r>
              <a:rPr lang="en-US" sz="1200" dirty="0" err="1"/>
              <a:t>dikumpulkan</a:t>
            </a:r>
            <a:r>
              <a:rPr lang="en-US" sz="1200" dirty="0"/>
              <a:t>, </a:t>
            </a:r>
            <a:r>
              <a:rPr lang="en-US" sz="1200" dirty="0" err="1"/>
              <a:t>diidentifikasikan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diberi</a:t>
            </a:r>
            <a:r>
              <a:rPr lang="en-US" sz="1200" dirty="0"/>
              <a:t> </a:t>
            </a:r>
            <a:r>
              <a:rPr lang="en-US" sz="1200" dirty="0" err="1"/>
              <a:t>kode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pencatatan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jurnal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pembukuan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akun-akun</a:t>
            </a:r>
            <a:r>
              <a:rPr lang="en-US" sz="1200" dirty="0"/>
              <a:t> </a:t>
            </a:r>
            <a:r>
              <a:rPr lang="en-US" sz="1200" dirty="0" err="1"/>
              <a:t>buku</a:t>
            </a:r>
            <a:r>
              <a:rPr lang="en-US" sz="1200" dirty="0"/>
              <a:t> </a:t>
            </a:r>
            <a:r>
              <a:rPr lang="en-US" sz="1200" dirty="0" err="1"/>
              <a:t>besar</a:t>
            </a:r>
            <a:r>
              <a:rPr lang="en-US" sz="1200" dirty="0"/>
              <a:t>. </a:t>
            </a:r>
            <a:r>
              <a:rPr lang="en-US" sz="1200" dirty="0" err="1"/>
              <a:t>Prasyarat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memenuhi</a:t>
            </a:r>
            <a:r>
              <a:rPr lang="en-US" sz="1200" dirty="0"/>
              <a:t> </a:t>
            </a:r>
            <a:r>
              <a:rPr lang="en-US" sz="1200" dirty="0" err="1"/>
              <a:t>tugas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efisien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daftar</a:t>
            </a:r>
            <a:r>
              <a:rPr lang="en-US" sz="1200" dirty="0"/>
              <a:t> </a:t>
            </a:r>
            <a:r>
              <a:rPr lang="en-US" sz="1200" dirty="0" err="1"/>
              <a:t>akun</a:t>
            </a:r>
            <a:r>
              <a:rPr lang="en-US" sz="1200" dirty="0"/>
              <a:t> (</a:t>
            </a:r>
            <a:r>
              <a:rPr lang="en-US" sz="1200" i="1" dirty="0"/>
              <a:t>chart of accounts</a:t>
            </a:r>
            <a:r>
              <a:rPr lang="en-US" sz="1200" dirty="0"/>
              <a:t>) yang </a:t>
            </a:r>
            <a:r>
              <a:rPr lang="en-US" sz="1200" dirty="0" err="1"/>
              <a:t>didesain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baik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mengklasifikasikan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. </a:t>
            </a:r>
          </a:p>
          <a:p>
            <a:pPr marL="0" lvl="0" indent="0" algn="just">
              <a:buNone/>
            </a:pPr>
            <a:endParaRPr lang="en-US" sz="1200" dirty="0"/>
          </a:p>
          <a:p>
            <a:pPr marL="0" lvl="0" indent="0" algn="just">
              <a:buNone/>
            </a:pP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daftar</a:t>
            </a:r>
            <a:r>
              <a:rPr lang="en-US" sz="1200" dirty="0"/>
              <a:t> </a:t>
            </a:r>
            <a:r>
              <a:rPr lang="en-US" sz="1200" dirty="0" err="1"/>
              <a:t>akun</a:t>
            </a:r>
            <a:r>
              <a:rPr lang="en-US" sz="1200" dirty="0"/>
              <a:t> </a:t>
            </a:r>
            <a:r>
              <a:rPr lang="en-US" sz="1200" dirty="0" err="1"/>
              <a:t>biasanya</a:t>
            </a:r>
            <a:r>
              <a:rPr lang="en-US" sz="1200" dirty="0"/>
              <a:t> </a:t>
            </a:r>
            <a:r>
              <a:rPr lang="en-US" sz="1200" dirty="0" err="1"/>
              <a:t>dibagi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dua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: 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n-US" sz="1200" dirty="0" err="1"/>
              <a:t>akun-akun</a:t>
            </a:r>
            <a:r>
              <a:rPr lang="en-US" sz="1200" dirty="0"/>
              <a:t> </a:t>
            </a:r>
            <a:r>
              <a:rPr lang="en-US" sz="1200" dirty="0" err="1"/>
              <a:t>neraca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aktiva</a:t>
            </a:r>
            <a:r>
              <a:rPr lang="en-US" sz="1200" dirty="0"/>
              <a:t>, </a:t>
            </a:r>
            <a:r>
              <a:rPr lang="en-US" sz="1200" dirty="0" err="1"/>
              <a:t>kewajiban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modal; </a:t>
            </a:r>
            <a:r>
              <a:rPr lang="en-US" sz="1200" dirty="0" err="1"/>
              <a:t>dan</a:t>
            </a:r>
            <a:endParaRPr lang="en-US" sz="1200" dirty="0"/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n-US" sz="1200" dirty="0" err="1"/>
              <a:t>laporan</a:t>
            </a:r>
            <a:r>
              <a:rPr lang="en-US" sz="1200" dirty="0"/>
              <a:t> </a:t>
            </a:r>
            <a:r>
              <a:rPr lang="en-US" sz="1200" dirty="0" err="1"/>
              <a:t>laba</a:t>
            </a:r>
            <a:r>
              <a:rPr lang="en-US" sz="1200" dirty="0"/>
              <a:t> </a:t>
            </a:r>
            <a:r>
              <a:rPr lang="en-US" sz="1200" dirty="0" err="1"/>
              <a:t>rugi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penjualan</a:t>
            </a:r>
            <a:r>
              <a:rPr lang="en-US" sz="1200" dirty="0"/>
              <a:t>, </a:t>
            </a:r>
            <a:r>
              <a:rPr lang="en-US" sz="1200" dirty="0" err="1"/>
              <a:t>harga</a:t>
            </a:r>
            <a:r>
              <a:rPr lang="en-US" sz="1200" dirty="0"/>
              <a:t> </a:t>
            </a:r>
            <a:r>
              <a:rPr lang="en-US" sz="1200" dirty="0" err="1"/>
              <a:t>pokok</a:t>
            </a:r>
            <a:r>
              <a:rPr lang="en-US" sz="1200" dirty="0"/>
              <a:t> </a:t>
            </a:r>
            <a:r>
              <a:rPr lang="en-US" sz="1200" dirty="0" err="1"/>
              <a:t>penjualan</a:t>
            </a:r>
            <a:r>
              <a:rPr lang="en-US" sz="1200" dirty="0"/>
              <a:t>, overhead </a:t>
            </a:r>
            <a:r>
              <a:rPr lang="en-US" sz="1200" dirty="0" err="1"/>
              <a:t>pabrik</a:t>
            </a:r>
            <a:r>
              <a:rPr lang="en-US" sz="1200" dirty="0"/>
              <a:t>,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pemasaran</a:t>
            </a:r>
            <a:r>
              <a:rPr lang="en-US" sz="1200" dirty="0"/>
              <a:t>,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administratif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lain-lain. 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0" lvl="0" indent="0" algn="just">
              <a:buNone/>
            </a:pPr>
            <a:r>
              <a:rPr lang="en-US" sz="1200" dirty="0" err="1"/>
              <a:t>Nomor</a:t>
            </a:r>
            <a:r>
              <a:rPr lang="en-US" sz="1200" dirty="0"/>
              <a:t> </a:t>
            </a:r>
            <a:r>
              <a:rPr lang="en-US" sz="1200" dirty="0" err="1"/>
              <a:t>akun</a:t>
            </a:r>
            <a:r>
              <a:rPr lang="en-US" sz="1200" dirty="0"/>
              <a:t> </a:t>
            </a:r>
            <a:r>
              <a:rPr lang="en-US" sz="1200" dirty="0" err="1"/>
              <a:t>umumnya</a:t>
            </a:r>
            <a:r>
              <a:rPr lang="en-US" sz="1200" dirty="0"/>
              <a:t> </a:t>
            </a:r>
            <a:r>
              <a:rPr lang="en-US" sz="1200" dirty="0" err="1"/>
              <a:t>digunakan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menghindari</a:t>
            </a:r>
            <a:r>
              <a:rPr lang="en-US" sz="1200" dirty="0"/>
              <a:t> </a:t>
            </a:r>
            <a:r>
              <a:rPr lang="en-US" sz="1200" dirty="0" err="1"/>
              <a:t>kebingungan</a:t>
            </a:r>
            <a:r>
              <a:rPr lang="en-US" sz="1200" dirty="0"/>
              <a:t> yang </a:t>
            </a:r>
            <a:r>
              <a:rPr lang="en-US" sz="1200" dirty="0" err="1"/>
              <a:t>diciptakan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ejaan</a:t>
            </a:r>
            <a:r>
              <a:rPr lang="en-US" sz="1200" dirty="0"/>
              <a:t> yang </a:t>
            </a:r>
            <a:r>
              <a:rPr lang="en-US" sz="1200" dirty="0" err="1"/>
              <a:t>berbeda-beda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singkatan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judul</a:t>
            </a:r>
            <a:r>
              <a:rPr lang="en-US" sz="1200" dirty="0"/>
              <a:t> </a:t>
            </a:r>
            <a:r>
              <a:rPr lang="en-US" sz="1200" dirty="0" err="1"/>
              <a:t>akun</a:t>
            </a:r>
            <a:r>
              <a:rPr lang="en-US" sz="1200" dirty="0"/>
              <a:t> yang </a:t>
            </a:r>
            <a:r>
              <a:rPr lang="en-US" sz="1200" dirty="0" err="1"/>
              <a:t>sama</a:t>
            </a:r>
            <a:r>
              <a:rPr lang="en-US" sz="1200" dirty="0"/>
              <a:t>. </a:t>
            </a:r>
            <a:r>
              <a:rPr lang="en-US" sz="1200" dirty="0" err="1"/>
              <a:t>Penggunaan</a:t>
            </a:r>
            <a:r>
              <a:rPr lang="en-US" sz="1200" dirty="0"/>
              <a:t> </a:t>
            </a:r>
            <a:r>
              <a:rPr lang="en-US" sz="1200" dirty="0" err="1"/>
              <a:t>nomor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mewakili</a:t>
            </a:r>
            <a:r>
              <a:rPr lang="en-US" sz="1200" dirty="0"/>
              <a:t> </a:t>
            </a:r>
            <a:r>
              <a:rPr lang="en-US" sz="1200" dirty="0" err="1"/>
              <a:t>nomor</a:t>
            </a:r>
            <a:r>
              <a:rPr lang="en-US" sz="1200" dirty="0"/>
              <a:t> </a:t>
            </a:r>
            <a:r>
              <a:rPr lang="en-US" sz="1200" dirty="0" err="1"/>
              <a:t>akun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bentuk</a:t>
            </a:r>
            <a:r>
              <a:rPr lang="en-US" sz="1200" dirty="0"/>
              <a:t> paling </a:t>
            </a:r>
            <a:r>
              <a:rPr lang="en-US" sz="1200" dirty="0" err="1"/>
              <a:t>sederhana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simbolisasi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 </a:t>
            </a:r>
            <a:r>
              <a:rPr lang="en-US" sz="1200" dirty="0" err="1"/>
              <a:t>saat</a:t>
            </a:r>
            <a:r>
              <a:rPr lang="en-US" sz="1200" dirty="0"/>
              <a:t> </a:t>
            </a:r>
            <a:r>
              <a:rPr lang="en-US" sz="1200" dirty="0" err="1"/>
              <a:t>peralatan</a:t>
            </a:r>
            <a:r>
              <a:rPr lang="en-US" sz="1200" dirty="0"/>
              <a:t> </a:t>
            </a:r>
            <a:r>
              <a:rPr lang="en-US" sz="1200" dirty="0" err="1"/>
              <a:t>pemrosesan</a:t>
            </a:r>
            <a:r>
              <a:rPr lang="en-US" sz="1200" dirty="0"/>
              <a:t> data </a:t>
            </a:r>
            <a:r>
              <a:rPr lang="en-US" sz="1200" dirty="0" err="1"/>
              <a:t>elektronik</a:t>
            </a:r>
            <a:r>
              <a:rPr lang="en-US" sz="1200" dirty="0"/>
              <a:t> </a:t>
            </a:r>
            <a:r>
              <a:rPr lang="en-US" sz="1200" dirty="0" err="1"/>
              <a:t>digunakan</a:t>
            </a:r>
            <a:r>
              <a:rPr lang="en-US" sz="1200" dirty="0"/>
              <a:t>.</a:t>
            </a:r>
            <a:endParaRPr sz="1200" dirty="0">
              <a:solidFill>
                <a:schemeClr val="dk1"/>
              </a:solidFill>
            </a:endParaRPr>
          </a:p>
        </p:txBody>
      </p:sp>
      <p:sp>
        <p:nvSpPr>
          <p:cNvPr id="4" name="Google Shape;1047;p44"/>
          <p:cNvSpPr txBox="1">
            <a:spLocks/>
          </p:cNvSpPr>
          <p:nvPr/>
        </p:nvSpPr>
        <p:spPr>
          <a:xfrm>
            <a:off x="5133976" y="1096822"/>
            <a:ext cx="3790950" cy="3444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ubik"/>
              <a:buAutoNum type="arabicPeriod"/>
              <a:defRPr sz="115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indent="0" algn="just">
              <a:buNone/>
            </a:pPr>
            <a:r>
              <a:rPr lang="en-US" sz="1200" dirty="0"/>
              <a:t>AKUN – AKUN NERACA</a:t>
            </a:r>
          </a:p>
          <a:p>
            <a:pPr marL="0" indent="0" algn="just">
              <a:buNone/>
            </a:pPr>
            <a:r>
              <a:rPr lang="en-US" sz="1200" dirty="0"/>
              <a:t>❖ </a:t>
            </a:r>
            <a:r>
              <a:rPr lang="en-US" sz="1200" dirty="0" err="1"/>
              <a:t>Aset</a:t>
            </a:r>
            <a:r>
              <a:rPr lang="en-US" sz="1200" dirty="0"/>
              <a:t> </a:t>
            </a:r>
            <a:r>
              <a:rPr lang="en-US" sz="1200" dirty="0" err="1"/>
              <a:t>Lancar</a:t>
            </a:r>
            <a:r>
              <a:rPr lang="en-US" sz="1200" dirty="0"/>
              <a:t> 		(100 – 129)</a:t>
            </a:r>
          </a:p>
          <a:p>
            <a:pPr marL="0" indent="0" algn="just">
              <a:buNone/>
            </a:pPr>
            <a:r>
              <a:rPr lang="en-US" sz="1200" dirty="0"/>
              <a:t>❖ </a:t>
            </a:r>
            <a:r>
              <a:rPr lang="en-US" sz="1200" dirty="0" err="1"/>
              <a:t>Aset</a:t>
            </a:r>
            <a:r>
              <a:rPr lang="en-US" sz="1200" dirty="0"/>
              <a:t> </a:t>
            </a:r>
            <a:r>
              <a:rPr lang="en-US" sz="1200" dirty="0" err="1"/>
              <a:t>Tetap</a:t>
            </a:r>
            <a:r>
              <a:rPr lang="en-US" sz="1200" dirty="0"/>
              <a:t> 		(130 – 159)</a:t>
            </a:r>
          </a:p>
          <a:p>
            <a:pPr marL="0" indent="0" algn="just">
              <a:buNone/>
            </a:pPr>
            <a:r>
              <a:rPr lang="en-US" sz="1200" dirty="0"/>
              <a:t>❖ </a:t>
            </a:r>
            <a:r>
              <a:rPr lang="en-US" sz="1200" dirty="0" err="1"/>
              <a:t>Aset</a:t>
            </a:r>
            <a:r>
              <a:rPr lang="en-US" sz="1200" dirty="0"/>
              <a:t> </a:t>
            </a:r>
            <a:r>
              <a:rPr lang="en-US" sz="1200" dirty="0" err="1"/>
              <a:t>Tak</a:t>
            </a:r>
            <a:r>
              <a:rPr lang="en-US" sz="1200" dirty="0"/>
              <a:t> </a:t>
            </a:r>
            <a:r>
              <a:rPr lang="en-US" sz="1200" dirty="0" err="1"/>
              <a:t>Berwujud</a:t>
            </a:r>
            <a:r>
              <a:rPr lang="en-US" sz="1200" dirty="0"/>
              <a:t> 		(170 – 179)</a:t>
            </a:r>
          </a:p>
          <a:p>
            <a:pPr marL="0" indent="0" algn="just">
              <a:buNone/>
            </a:pPr>
            <a:r>
              <a:rPr lang="en-US" sz="1200" dirty="0"/>
              <a:t>❖ </a:t>
            </a:r>
            <a:r>
              <a:rPr lang="en-US" sz="1200" dirty="0" err="1"/>
              <a:t>Kewajiban</a:t>
            </a:r>
            <a:r>
              <a:rPr lang="en-US" sz="1200" dirty="0"/>
              <a:t> </a:t>
            </a:r>
            <a:r>
              <a:rPr lang="en-US" sz="1200" dirty="0" err="1"/>
              <a:t>Lancar</a:t>
            </a:r>
            <a:r>
              <a:rPr lang="en-US" sz="1200" dirty="0"/>
              <a:t> 		(200 – 219)</a:t>
            </a:r>
          </a:p>
          <a:p>
            <a:pPr marL="0" indent="0" algn="just">
              <a:buNone/>
            </a:pPr>
            <a:r>
              <a:rPr lang="en-US" sz="1200" dirty="0"/>
              <a:t>❖ </a:t>
            </a:r>
            <a:r>
              <a:rPr lang="en-US" sz="1200" dirty="0" err="1"/>
              <a:t>Kewajiban</a:t>
            </a:r>
            <a:r>
              <a:rPr lang="en-US" sz="1200" dirty="0"/>
              <a:t> </a:t>
            </a:r>
            <a:r>
              <a:rPr lang="en-US" sz="1200" dirty="0" err="1"/>
              <a:t>Jangka</a:t>
            </a:r>
            <a:r>
              <a:rPr lang="en-US" sz="1200" dirty="0"/>
              <a:t> </a:t>
            </a:r>
            <a:r>
              <a:rPr lang="en-US" sz="1200" dirty="0" err="1"/>
              <a:t>Panjang</a:t>
            </a:r>
            <a:r>
              <a:rPr lang="en-US" sz="1200" dirty="0"/>
              <a:t> 	(220 – 229)</a:t>
            </a:r>
          </a:p>
          <a:p>
            <a:pPr marL="0" indent="0" algn="just">
              <a:buNone/>
            </a:pPr>
            <a:r>
              <a:rPr lang="en-US" sz="1200" dirty="0"/>
              <a:t>❖ Modal 			(250 – 299)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en-US" sz="1200" dirty="0"/>
              <a:t>AKUN – AKUN LAPORAN LABA RUGI</a:t>
            </a:r>
          </a:p>
          <a:p>
            <a:pPr marL="0" indent="0" algn="just">
              <a:buNone/>
            </a:pPr>
            <a:r>
              <a:rPr lang="en-US" sz="1200" dirty="0"/>
              <a:t>❖ </a:t>
            </a:r>
            <a:r>
              <a:rPr lang="en-US" sz="1200" dirty="0" err="1"/>
              <a:t>Penjualan</a:t>
            </a:r>
            <a:r>
              <a:rPr lang="en-US" sz="1200" dirty="0"/>
              <a:t> 		(300 – 349)</a:t>
            </a:r>
          </a:p>
          <a:p>
            <a:pPr marL="0" indent="0" algn="just">
              <a:buNone/>
            </a:pPr>
            <a:r>
              <a:rPr lang="en-US" sz="1200" dirty="0"/>
              <a:t>❖ </a:t>
            </a:r>
            <a:r>
              <a:rPr lang="en-US" sz="1200" dirty="0" err="1"/>
              <a:t>Harga</a:t>
            </a:r>
            <a:r>
              <a:rPr lang="en-US" sz="1200" dirty="0"/>
              <a:t> </a:t>
            </a:r>
            <a:r>
              <a:rPr lang="en-US" sz="1200" dirty="0" err="1"/>
              <a:t>Pokok</a:t>
            </a:r>
            <a:r>
              <a:rPr lang="en-US" sz="1200" dirty="0"/>
              <a:t> </a:t>
            </a:r>
            <a:r>
              <a:rPr lang="en-US" sz="1200" dirty="0" err="1"/>
              <a:t>Penjualan</a:t>
            </a:r>
            <a:r>
              <a:rPr lang="en-US" sz="1200" dirty="0"/>
              <a:t> 	(350 – 399)</a:t>
            </a:r>
          </a:p>
          <a:p>
            <a:pPr marL="0" indent="0" algn="just">
              <a:buNone/>
            </a:pPr>
            <a:r>
              <a:rPr lang="en-US" sz="1200" dirty="0"/>
              <a:t>❖ Overhead </a:t>
            </a:r>
            <a:r>
              <a:rPr lang="en-US" sz="1200" dirty="0" err="1"/>
              <a:t>Pabrik</a:t>
            </a:r>
            <a:r>
              <a:rPr lang="en-US" sz="1200" dirty="0"/>
              <a:t> 		(400 – 499)</a:t>
            </a:r>
          </a:p>
          <a:p>
            <a:pPr marL="0" indent="0" algn="just">
              <a:buNone/>
            </a:pPr>
            <a:r>
              <a:rPr lang="en-US" sz="1200" dirty="0"/>
              <a:t>❖ Beban </a:t>
            </a:r>
            <a:r>
              <a:rPr lang="en-US" sz="1200" dirty="0" err="1"/>
              <a:t>Pemasaran</a:t>
            </a:r>
            <a:r>
              <a:rPr lang="en-US" sz="1200" dirty="0"/>
              <a:t> 		(500 – 599)</a:t>
            </a:r>
          </a:p>
          <a:p>
            <a:pPr marL="0" indent="0" algn="just">
              <a:buNone/>
            </a:pPr>
            <a:r>
              <a:rPr lang="en-US" sz="1200" dirty="0"/>
              <a:t>❖ Beban </a:t>
            </a:r>
            <a:r>
              <a:rPr lang="en-US" sz="1200" dirty="0" err="1"/>
              <a:t>Administratif</a:t>
            </a:r>
            <a:r>
              <a:rPr lang="en-US" sz="1200" dirty="0"/>
              <a:t> 		(600 – 699)</a:t>
            </a:r>
          </a:p>
          <a:p>
            <a:pPr marL="0" indent="0" algn="just">
              <a:buNone/>
            </a:pPr>
            <a:r>
              <a:rPr lang="en-US" sz="1200" dirty="0"/>
              <a:t>❖ Beban Lain – lain 		(700 – 749)</a:t>
            </a:r>
          </a:p>
          <a:p>
            <a:pPr marL="0" indent="0" algn="just">
              <a:buNone/>
            </a:pPr>
            <a:r>
              <a:rPr lang="en-US" sz="1200" dirty="0"/>
              <a:t>❖ </a:t>
            </a:r>
            <a:r>
              <a:rPr lang="en-US" sz="1200" dirty="0" err="1"/>
              <a:t>Pendapatan</a:t>
            </a:r>
            <a:r>
              <a:rPr lang="en-US" sz="1200" dirty="0"/>
              <a:t> Lain – lain 		(800 – 849)</a:t>
            </a:r>
          </a:p>
          <a:p>
            <a:pPr marL="0" indent="0" algn="just">
              <a:buNone/>
            </a:pPr>
            <a:r>
              <a:rPr lang="en-US" sz="1200" dirty="0"/>
              <a:t>❖ </a:t>
            </a:r>
            <a:r>
              <a:rPr lang="en-US" sz="1200" dirty="0" err="1"/>
              <a:t>Pajak</a:t>
            </a:r>
            <a:r>
              <a:rPr lang="en-US" sz="1200" dirty="0"/>
              <a:t> </a:t>
            </a:r>
            <a:r>
              <a:rPr lang="en-US" sz="1200" dirty="0" err="1"/>
              <a:t>Penghasilan</a:t>
            </a:r>
            <a:r>
              <a:rPr lang="en-US" sz="1200" dirty="0"/>
              <a:t> 		(890 – 899)</a:t>
            </a:r>
          </a:p>
        </p:txBody>
      </p:sp>
    </p:spTree>
    <p:extLst>
      <p:ext uri="{BB962C8B-B14F-4D97-AF65-F5344CB8AC3E}">
        <p14:creationId xmlns:p14="http://schemas.microsoft.com/office/powerpoint/2010/main" val="2062659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3" name="Google Shape;2643;p67"/>
          <p:cNvGrpSpPr/>
          <p:nvPr/>
        </p:nvGrpSpPr>
        <p:grpSpPr>
          <a:xfrm>
            <a:off x="1545138" y="648300"/>
            <a:ext cx="6053725" cy="3846900"/>
            <a:chOff x="1547350" y="647550"/>
            <a:chExt cx="6053725" cy="3846900"/>
          </a:xfrm>
        </p:grpSpPr>
        <p:sp>
          <p:nvSpPr>
            <p:cNvPr id="2644" name="Google Shape;2644;p67"/>
            <p:cNvSpPr/>
            <p:nvPr/>
          </p:nvSpPr>
          <p:spPr>
            <a:xfrm>
              <a:off x="1547350" y="650550"/>
              <a:ext cx="6049200" cy="3842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67"/>
            <p:cNvSpPr/>
            <p:nvPr/>
          </p:nvSpPr>
          <p:spPr>
            <a:xfrm>
              <a:off x="1551875" y="650550"/>
              <a:ext cx="6049200" cy="42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67"/>
            <p:cNvSpPr/>
            <p:nvPr/>
          </p:nvSpPr>
          <p:spPr>
            <a:xfrm>
              <a:off x="1551875" y="4066050"/>
              <a:ext cx="6049200" cy="426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67"/>
            <p:cNvSpPr/>
            <p:nvPr/>
          </p:nvSpPr>
          <p:spPr>
            <a:xfrm>
              <a:off x="1551875" y="650550"/>
              <a:ext cx="429900" cy="3842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67"/>
            <p:cNvSpPr/>
            <p:nvPr/>
          </p:nvSpPr>
          <p:spPr>
            <a:xfrm>
              <a:off x="7166650" y="650550"/>
              <a:ext cx="429900" cy="38424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67"/>
            <p:cNvSpPr/>
            <p:nvPr/>
          </p:nvSpPr>
          <p:spPr>
            <a:xfrm>
              <a:off x="2083475" y="744150"/>
              <a:ext cx="4986000" cy="2397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50" name="Google Shape;2650;p67"/>
            <p:cNvGrpSpPr/>
            <p:nvPr/>
          </p:nvGrpSpPr>
          <p:grpSpPr>
            <a:xfrm>
              <a:off x="1551875" y="650550"/>
              <a:ext cx="429875" cy="426900"/>
              <a:chOff x="1551875" y="650550"/>
              <a:chExt cx="429875" cy="426900"/>
            </a:xfrm>
          </p:grpSpPr>
          <p:sp>
            <p:nvSpPr>
              <p:cNvPr id="2651" name="Google Shape;2651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2" name="Google Shape;2652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3" name="Google Shape;2653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4" name="Google Shape;2654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5" name="Google Shape;2655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56" name="Google Shape;2656;p67"/>
            <p:cNvGrpSpPr/>
            <p:nvPr/>
          </p:nvGrpSpPr>
          <p:grpSpPr>
            <a:xfrm>
              <a:off x="7166675" y="650550"/>
              <a:ext cx="429875" cy="426900"/>
              <a:chOff x="1551875" y="650550"/>
              <a:chExt cx="429875" cy="426900"/>
            </a:xfrm>
          </p:grpSpPr>
          <p:sp>
            <p:nvSpPr>
              <p:cNvPr id="2657" name="Google Shape;2657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8" name="Google Shape;2658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2" name="Google Shape;2662;p67"/>
            <p:cNvGrpSpPr/>
            <p:nvPr/>
          </p:nvGrpSpPr>
          <p:grpSpPr>
            <a:xfrm>
              <a:off x="1551875" y="4066050"/>
              <a:ext cx="429875" cy="426900"/>
              <a:chOff x="1551875" y="650550"/>
              <a:chExt cx="429875" cy="426900"/>
            </a:xfrm>
          </p:grpSpPr>
          <p:sp>
            <p:nvSpPr>
              <p:cNvPr id="2663" name="Google Shape;2663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8" name="Google Shape;2668;p67"/>
            <p:cNvGrpSpPr/>
            <p:nvPr/>
          </p:nvGrpSpPr>
          <p:grpSpPr>
            <a:xfrm>
              <a:off x="7166675" y="4066050"/>
              <a:ext cx="429875" cy="426900"/>
              <a:chOff x="1551875" y="650550"/>
              <a:chExt cx="429875" cy="426900"/>
            </a:xfrm>
          </p:grpSpPr>
          <p:sp>
            <p:nvSpPr>
              <p:cNvPr id="2669" name="Google Shape;2669;p67"/>
              <p:cNvSpPr/>
              <p:nvPr/>
            </p:nvSpPr>
            <p:spPr>
              <a:xfrm>
                <a:off x="1648025" y="744150"/>
                <a:ext cx="237600" cy="2397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67"/>
              <p:cNvSpPr/>
              <p:nvPr/>
            </p:nvSpPr>
            <p:spPr>
              <a:xfrm>
                <a:off x="1820050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67"/>
              <p:cNvSpPr/>
              <p:nvPr/>
            </p:nvSpPr>
            <p:spPr>
              <a:xfrm>
                <a:off x="1820050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74" name="Google Shape;2674;p67"/>
            <p:cNvSpPr/>
            <p:nvPr/>
          </p:nvSpPr>
          <p:spPr>
            <a:xfrm>
              <a:off x="4498525" y="647550"/>
              <a:ext cx="156000" cy="429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75" name="Google Shape;2675;p67"/>
            <p:cNvGrpSpPr/>
            <p:nvPr/>
          </p:nvGrpSpPr>
          <p:grpSpPr>
            <a:xfrm>
              <a:off x="1981775" y="650550"/>
              <a:ext cx="161700" cy="426900"/>
              <a:chOff x="1551875" y="650550"/>
              <a:chExt cx="161700" cy="426900"/>
            </a:xfrm>
          </p:grpSpPr>
          <p:sp>
            <p:nvSpPr>
              <p:cNvPr id="2676" name="Google Shape;2676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7" name="Google Shape;2677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78" name="Google Shape;2678;p67"/>
            <p:cNvGrpSpPr/>
            <p:nvPr/>
          </p:nvGrpSpPr>
          <p:grpSpPr>
            <a:xfrm>
              <a:off x="7009575" y="650550"/>
              <a:ext cx="161700" cy="426900"/>
              <a:chOff x="1551875" y="650550"/>
              <a:chExt cx="161700" cy="426900"/>
            </a:xfrm>
          </p:grpSpPr>
          <p:sp>
            <p:nvSpPr>
              <p:cNvPr id="2679" name="Google Shape;2679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81" name="Google Shape;2681;p67"/>
            <p:cNvSpPr/>
            <p:nvPr/>
          </p:nvSpPr>
          <p:spPr>
            <a:xfrm>
              <a:off x="2083475" y="4161150"/>
              <a:ext cx="4986000" cy="2397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67"/>
            <p:cNvSpPr/>
            <p:nvPr/>
          </p:nvSpPr>
          <p:spPr>
            <a:xfrm>
              <a:off x="4498525" y="4064550"/>
              <a:ext cx="156000" cy="4299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83" name="Google Shape;2683;p67"/>
            <p:cNvGrpSpPr/>
            <p:nvPr/>
          </p:nvGrpSpPr>
          <p:grpSpPr>
            <a:xfrm>
              <a:off x="1981775" y="4067550"/>
              <a:ext cx="161700" cy="426900"/>
              <a:chOff x="1551875" y="650550"/>
              <a:chExt cx="161700" cy="426900"/>
            </a:xfrm>
          </p:grpSpPr>
          <p:sp>
            <p:nvSpPr>
              <p:cNvPr id="2684" name="Google Shape;2684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86" name="Google Shape;2686;p67"/>
            <p:cNvGrpSpPr/>
            <p:nvPr/>
          </p:nvGrpSpPr>
          <p:grpSpPr>
            <a:xfrm>
              <a:off x="7009575" y="4067550"/>
              <a:ext cx="161700" cy="426900"/>
              <a:chOff x="1551875" y="650550"/>
              <a:chExt cx="161700" cy="426900"/>
            </a:xfrm>
          </p:grpSpPr>
          <p:sp>
            <p:nvSpPr>
              <p:cNvPr id="2687" name="Google Shape;2687;p67"/>
              <p:cNvSpPr/>
              <p:nvPr/>
            </p:nvSpPr>
            <p:spPr>
              <a:xfrm>
                <a:off x="1551875" y="6505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67"/>
              <p:cNvSpPr/>
              <p:nvPr/>
            </p:nvSpPr>
            <p:spPr>
              <a:xfrm>
                <a:off x="1551875" y="914250"/>
                <a:ext cx="161700" cy="1632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9" name="Google Shape;2689;p67"/>
          <p:cNvSpPr txBox="1">
            <a:spLocks noGrp="1"/>
          </p:cNvSpPr>
          <p:nvPr>
            <p:ph type="title"/>
          </p:nvPr>
        </p:nvSpPr>
        <p:spPr>
          <a:xfrm>
            <a:off x="2060413" y="536782"/>
            <a:ext cx="4965437" cy="5554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/>
              <a:t>Pemrosesan</a:t>
            </a:r>
            <a:r>
              <a:rPr lang="en-US" sz="2800" dirty="0"/>
              <a:t> Data </a:t>
            </a:r>
            <a:r>
              <a:rPr lang="en-US" sz="2800" dirty="0" err="1"/>
              <a:t>Elektronik</a:t>
            </a:r>
            <a:endParaRPr sz="2800" dirty="0"/>
          </a:p>
        </p:txBody>
      </p:sp>
      <p:sp>
        <p:nvSpPr>
          <p:cNvPr id="2690" name="Google Shape;2690;p67"/>
          <p:cNvSpPr txBox="1">
            <a:spLocks noGrp="1"/>
          </p:cNvSpPr>
          <p:nvPr>
            <p:ph type="subTitle" idx="1"/>
          </p:nvPr>
        </p:nvSpPr>
        <p:spPr>
          <a:xfrm>
            <a:off x="1979538" y="1203735"/>
            <a:ext cx="5087725" cy="26049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>
              <a:buFont typeface="Courier New" panose="02070309020205020404" pitchFamily="49" charset="0"/>
              <a:buChar char="o"/>
            </a:pP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</a:t>
            </a:r>
            <a:r>
              <a:rPr lang="en-US" sz="1200" dirty="0" err="1"/>
              <a:t>membantu</a:t>
            </a:r>
            <a:r>
              <a:rPr lang="en-US" sz="1200" dirty="0"/>
              <a:t> </a:t>
            </a:r>
            <a:r>
              <a:rPr lang="en-US" sz="1200" dirty="0" err="1"/>
              <a:t>pengambilan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mengumpulkan</a:t>
            </a:r>
            <a:r>
              <a:rPr lang="en-US" sz="1200" dirty="0"/>
              <a:t>, </a:t>
            </a:r>
            <a:r>
              <a:rPr lang="en-US" sz="1200" dirty="0" err="1"/>
              <a:t>mengklasifikasikan</a:t>
            </a:r>
            <a:r>
              <a:rPr lang="en-US" sz="1200" dirty="0"/>
              <a:t>, </a:t>
            </a:r>
            <a:r>
              <a:rPr lang="en-US" sz="1200" dirty="0" err="1"/>
              <a:t>menganalisis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melaporkan</a:t>
            </a:r>
            <a:r>
              <a:rPr lang="en-US" sz="1200" dirty="0"/>
              <a:t> data. </a:t>
            </a:r>
            <a:r>
              <a:rPr lang="en-US" sz="1200" dirty="0" err="1"/>
              <a:t>Aktivitas</a:t>
            </a:r>
            <a:r>
              <a:rPr lang="en-US" sz="1200" dirty="0"/>
              <a:t> – </a:t>
            </a:r>
            <a:r>
              <a:rPr lang="en-US" sz="1200" dirty="0" err="1"/>
              <a:t>aktivitas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dirty="0" err="1"/>
              <a:t>pemrosesan</a:t>
            </a:r>
            <a:r>
              <a:rPr lang="en-US" sz="1200" dirty="0"/>
              <a:t> data,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prosedur</a:t>
            </a:r>
            <a:r>
              <a:rPr lang="en-US" sz="1200" dirty="0"/>
              <a:t>, </a:t>
            </a:r>
            <a:r>
              <a:rPr lang="en-US" sz="1200" dirty="0" err="1"/>
              <a:t>formulir</a:t>
            </a:r>
            <a:r>
              <a:rPr lang="en-US" sz="1200" dirty="0"/>
              <a:t>,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peralatan</a:t>
            </a:r>
            <a:r>
              <a:rPr lang="en-US" sz="1200" dirty="0"/>
              <a:t> yang </a:t>
            </a:r>
            <a:r>
              <a:rPr lang="en-US" sz="1200" dirty="0" err="1"/>
              <a:t>digunakan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disebut</a:t>
            </a:r>
            <a:r>
              <a:rPr lang="en-US" sz="1200" dirty="0"/>
              <a:t>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pemrosesan</a:t>
            </a:r>
            <a:r>
              <a:rPr lang="en-US" sz="1200" dirty="0"/>
              <a:t> data.</a:t>
            </a:r>
          </a:p>
          <a:p>
            <a:pPr marL="171450" lvl="0" indent="-171450" algn="just">
              <a:buFont typeface="Courier New" panose="02070309020205020404" pitchFamily="49" charset="0"/>
              <a:buChar char="o"/>
            </a:pPr>
            <a:endParaRPr lang="en-US" sz="1200" dirty="0"/>
          </a:p>
          <a:p>
            <a:pPr marL="171450" lvl="0" indent="-171450" algn="just">
              <a:buFont typeface="Courier New" panose="02070309020205020404" pitchFamily="49" charset="0"/>
              <a:buChar char="o"/>
            </a:pP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pemrosesan</a:t>
            </a:r>
            <a:r>
              <a:rPr lang="en-US" sz="1200" dirty="0"/>
              <a:t> data </a:t>
            </a:r>
            <a:r>
              <a:rPr lang="en-US" sz="1200" dirty="0" err="1"/>
              <a:t>elektronik</a:t>
            </a:r>
            <a:r>
              <a:rPr lang="en-US" sz="1200" dirty="0"/>
              <a:t> (PDE)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diprogram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mengenali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melaporkan</a:t>
            </a:r>
            <a:r>
              <a:rPr lang="en-US" sz="1200" dirty="0"/>
              <a:t> </a:t>
            </a:r>
            <a:r>
              <a:rPr lang="en-US" sz="1200" dirty="0" err="1"/>
              <a:t>situai-situasi</a:t>
            </a:r>
            <a:r>
              <a:rPr lang="en-US" sz="1200" dirty="0"/>
              <a:t> yang </a:t>
            </a:r>
            <a:r>
              <a:rPr lang="en-US" sz="1200" dirty="0" err="1"/>
              <a:t>menyimpang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batasan-batasan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.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memperluas</a:t>
            </a:r>
            <a:r>
              <a:rPr lang="en-US" sz="1200" dirty="0"/>
              <a:t> </a:t>
            </a:r>
            <a:r>
              <a:rPr lang="en-US" sz="1200" dirty="0" err="1"/>
              <a:t>kemampuan</a:t>
            </a:r>
            <a:r>
              <a:rPr lang="en-US" sz="1200" dirty="0"/>
              <a:t> </a:t>
            </a:r>
            <a:r>
              <a:rPr lang="en-US" sz="1200" dirty="0" err="1"/>
              <a:t>manajemen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menggunakan</a:t>
            </a:r>
            <a:r>
              <a:rPr lang="en-US" sz="1200" dirty="0"/>
              <a:t> model </a:t>
            </a:r>
            <a:r>
              <a:rPr lang="en-US" sz="1200" dirty="0" err="1"/>
              <a:t>matematika</a:t>
            </a:r>
            <a:r>
              <a:rPr lang="en-US" sz="1200" dirty="0"/>
              <a:t> </a:t>
            </a:r>
            <a:r>
              <a:rPr lang="en-US" sz="1200" dirty="0" err="1"/>
              <a:t>simulasi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merencanakan</a:t>
            </a:r>
            <a:r>
              <a:rPr lang="en-US" sz="1200" dirty="0"/>
              <a:t> </a:t>
            </a:r>
            <a:r>
              <a:rPr lang="en-US" sz="1200" dirty="0" err="1"/>
              <a:t>operasi</a:t>
            </a:r>
            <a:r>
              <a:rPr lang="en-US" sz="1200" dirty="0"/>
              <a:t>.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mempelajari</a:t>
            </a:r>
            <a:r>
              <a:rPr lang="en-US" sz="1200" dirty="0"/>
              <a:t> </a:t>
            </a:r>
            <a:r>
              <a:rPr lang="en-US" sz="1200" dirty="0" err="1"/>
              <a:t>kombinasi-kombinasi</a:t>
            </a:r>
            <a:r>
              <a:rPr lang="en-US" sz="1200" dirty="0"/>
              <a:t> </a:t>
            </a:r>
            <a:r>
              <a:rPr lang="en-US" sz="1200" dirty="0" err="1"/>
              <a:t>alternatif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variabel-variabel</a:t>
            </a:r>
            <a:r>
              <a:rPr lang="en-US" sz="1200" dirty="0"/>
              <a:t>, </a:t>
            </a:r>
            <a:r>
              <a:rPr lang="en-US" sz="1200" dirty="0" err="1"/>
              <a:t>manajer</a:t>
            </a:r>
            <a:r>
              <a:rPr lang="en-US" sz="1200" dirty="0"/>
              <a:t> </a:t>
            </a:r>
            <a:r>
              <a:rPr lang="en-US" sz="1200" dirty="0" err="1"/>
              <a:t>mengurangi</a:t>
            </a:r>
            <a:r>
              <a:rPr lang="en-US" sz="1200" dirty="0"/>
              <a:t> </a:t>
            </a:r>
            <a:r>
              <a:rPr lang="en-US" sz="1200" dirty="0" err="1"/>
              <a:t>ketidakpastian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pengambilan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.</a:t>
            </a:r>
            <a:endParaRPr sz="1200" dirty="0"/>
          </a:p>
        </p:txBody>
      </p:sp>
      <p:grpSp>
        <p:nvGrpSpPr>
          <p:cNvPr id="59" name="Google Shape;1246;p48"/>
          <p:cNvGrpSpPr/>
          <p:nvPr/>
        </p:nvGrpSpPr>
        <p:grpSpPr>
          <a:xfrm>
            <a:off x="157095" y="213785"/>
            <a:ext cx="887222" cy="715864"/>
            <a:chOff x="-3121225" y="6503950"/>
            <a:chExt cx="854577" cy="689525"/>
          </a:xfrm>
        </p:grpSpPr>
        <p:sp>
          <p:nvSpPr>
            <p:cNvPr id="60" name="Google Shape;1247;p48"/>
            <p:cNvSpPr/>
            <p:nvPr/>
          </p:nvSpPr>
          <p:spPr>
            <a:xfrm>
              <a:off x="-2452498" y="6560218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48;p48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49;p48"/>
            <p:cNvSpPr/>
            <p:nvPr/>
          </p:nvSpPr>
          <p:spPr>
            <a:xfrm>
              <a:off x="-2546078" y="6885316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50;p48"/>
            <p:cNvSpPr/>
            <p:nvPr/>
          </p:nvSpPr>
          <p:spPr>
            <a:xfrm>
              <a:off x="-2986737" y="70409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51;p48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52;p48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1239;p48"/>
          <p:cNvGrpSpPr/>
          <p:nvPr/>
        </p:nvGrpSpPr>
        <p:grpSpPr>
          <a:xfrm flipH="1">
            <a:off x="8097016" y="4280250"/>
            <a:ext cx="760222" cy="633172"/>
            <a:chOff x="-3121225" y="6431100"/>
            <a:chExt cx="732250" cy="609875"/>
          </a:xfrm>
        </p:grpSpPr>
        <p:sp>
          <p:nvSpPr>
            <p:cNvPr id="67" name="Google Shape;1240;p48"/>
            <p:cNvSpPr/>
            <p:nvPr/>
          </p:nvSpPr>
          <p:spPr>
            <a:xfrm>
              <a:off x="-2574825" y="6431100"/>
              <a:ext cx="185850" cy="135975"/>
            </a:xfrm>
            <a:custGeom>
              <a:avLst/>
              <a:gdLst/>
              <a:ahLst/>
              <a:cxnLst/>
              <a:rect l="l" t="t" r="r" b="b"/>
              <a:pathLst>
                <a:path w="7434" h="5439" extrusionOk="0">
                  <a:moveTo>
                    <a:pt x="2637" y="1"/>
                  </a:moveTo>
                  <a:cubicBezTo>
                    <a:pt x="1453" y="1"/>
                    <a:pt x="1" y="586"/>
                    <a:pt x="718" y="1960"/>
                  </a:cubicBezTo>
                  <a:cubicBezTo>
                    <a:pt x="980" y="2484"/>
                    <a:pt x="1492" y="2829"/>
                    <a:pt x="1968" y="3163"/>
                  </a:cubicBezTo>
                  <a:cubicBezTo>
                    <a:pt x="2671" y="3663"/>
                    <a:pt x="3350" y="4139"/>
                    <a:pt x="4040" y="4615"/>
                  </a:cubicBezTo>
                  <a:cubicBezTo>
                    <a:pt x="4528" y="4961"/>
                    <a:pt x="5052" y="5318"/>
                    <a:pt x="5648" y="5413"/>
                  </a:cubicBezTo>
                  <a:cubicBezTo>
                    <a:pt x="5741" y="5430"/>
                    <a:pt x="5836" y="5438"/>
                    <a:pt x="5932" y="5438"/>
                  </a:cubicBezTo>
                  <a:cubicBezTo>
                    <a:pt x="6448" y="5438"/>
                    <a:pt x="6971" y="5196"/>
                    <a:pt x="7172" y="4734"/>
                  </a:cubicBezTo>
                  <a:cubicBezTo>
                    <a:pt x="7433" y="4151"/>
                    <a:pt x="7112" y="3496"/>
                    <a:pt x="6743" y="2972"/>
                  </a:cubicBezTo>
                  <a:cubicBezTo>
                    <a:pt x="5969" y="1889"/>
                    <a:pt x="4600" y="353"/>
                    <a:pt x="3231" y="55"/>
                  </a:cubicBezTo>
                  <a:cubicBezTo>
                    <a:pt x="3050" y="19"/>
                    <a:pt x="2848" y="1"/>
                    <a:pt x="2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41;p48"/>
            <p:cNvSpPr/>
            <p:nvPr/>
          </p:nvSpPr>
          <p:spPr>
            <a:xfrm>
              <a:off x="-2711650" y="6503950"/>
              <a:ext cx="136650" cy="91650"/>
            </a:xfrm>
            <a:custGeom>
              <a:avLst/>
              <a:gdLst/>
              <a:ahLst/>
              <a:cxnLst/>
              <a:rect l="l" t="t" r="r" b="b"/>
              <a:pathLst>
                <a:path w="5466" h="3666" extrusionOk="0">
                  <a:moveTo>
                    <a:pt x="1876" y="0"/>
                  </a:moveTo>
                  <a:cubicBezTo>
                    <a:pt x="1224" y="0"/>
                    <a:pt x="516" y="267"/>
                    <a:pt x="286" y="868"/>
                  </a:cubicBezTo>
                  <a:cubicBezTo>
                    <a:pt x="0" y="1630"/>
                    <a:pt x="298" y="2547"/>
                    <a:pt x="917" y="3082"/>
                  </a:cubicBezTo>
                  <a:cubicBezTo>
                    <a:pt x="1382" y="3477"/>
                    <a:pt x="1989" y="3665"/>
                    <a:pt x="2596" y="3665"/>
                  </a:cubicBezTo>
                  <a:cubicBezTo>
                    <a:pt x="2813" y="3665"/>
                    <a:pt x="3029" y="3641"/>
                    <a:pt x="3239" y="3594"/>
                  </a:cubicBezTo>
                  <a:cubicBezTo>
                    <a:pt x="3941" y="3440"/>
                    <a:pt x="4584" y="3059"/>
                    <a:pt x="5179" y="2654"/>
                  </a:cubicBezTo>
                  <a:cubicBezTo>
                    <a:pt x="5310" y="2559"/>
                    <a:pt x="5465" y="2439"/>
                    <a:pt x="5441" y="2285"/>
                  </a:cubicBezTo>
                  <a:cubicBezTo>
                    <a:pt x="5429" y="2189"/>
                    <a:pt x="5370" y="2118"/>
                    <a:pt x="5298" y="2047"/>
                  </a:cubicBezTo>
                  <a:cubicBezTo>
                    <a:pt x="4548" y="1285"/>
                    <a:pt x="3560" y="451"/>
                    <a:pt x="2512" y="94"/>
                  </a:cubicBezTo>
                  <a:cubicBezTo>
                    <a:pt x="2322" y="33"/>
                    <a:pt x="2103" y="0"/>
                    <a:pt x="18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42;p48"/>
            <p:cNvSpPr/>
            <p:nvPr/>
          </p:nvSpPr>
          <p:spPr>
            <a:xfrm>
              <a:off x="-2654800" y="6623950"/>
              <a:ext cx="194675" cy="151925"/>
            </a:xfrm>
            <a:custGeom>
              <a:avLst/>
              <a:gdLst/>
              <a:ahLst/>
              <a:cxnLst/>
              <a:rect l="l" t="t" r="r" b="b"/>
              <a:pathLst>
                <a:path w="7787" h="6077" extrusionOk="0">
                  <a:moveTo>
                    <a:pt x="2432" y="1"/>
                  </a:moveTo>
                  <a:cubicBezTo>
                    <a:pt x="1862" y="1"/>
                    <a:pt x="1301" y="102"/>
                    <a:pt x="810" y="354"/>
                  </a:cubicBezTo>
                  <a:cubicBezTo>
                    <a:pt x="465" y="533"/>
                    <a:pt x="131" y="830"/>
                    <a:pt x="72" y="1211"/>
                  </a:cubicBezTo>
                  <a:cubicBezTo>
                    <a:pt x="0" y="1700"/>
                    <a:pt x="357" y="2140"/>
                    <a:pt x="703" y="2497"/>
                  </a:cubicBezTo>
                  <a:cubicBezTo>
                    <a:pt x="1715" y="3569"/>
                    <a:pt x="2786" y="4605"/>
                    <a:pt x="3977" y="5498"/>
                  </a:cubicBezTo>
                  <a:cubicBezTo>
                    <a:pt x="4368" y="5791"/>
                    <a:pt x="4840" y="6077"/>
                    <a:pt x="5319" y="6077"/>
                  </a:cubicBezTo>
                  <a:cubicBezTo>
                    <a:pt x="5423" y="6077"/>
                    <a:pt x="5528" y="6063"/>
                    <a:pt x="5632" y="6033"/>
                  </a:cubicBezTo>
                  <a:cubicBezTo>
                    <a:pt x="5953" y="5926"/>
                    <a:pt x="6203" y="5688"/>
                    <a:pt x="6441" y="5438"/>
                  </a:cubicBezTo>
                  <a:cubicBezTo>
                    <a:pt x="7477" y="4367"/>
                    <a:pt x="7787" y="2997"/>
                    <a:pt x="6858" y="1723"/>
                  </a:cubicBezTo>
                  <a:cubicBezTo>
                    <a:pt x="6251" y="866"/>
                    <a:pt x="4810" y="437"/>
                    <a:pt x="3858" y="187"/>
                  </a:cubicBezTo>
                  <a:cubicBezTo>
                    <a:pt x="3400" y="73"/>
                    <a:pt x="2913" y="1"/>
                    <a:pt x="24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43;p48"/>
            <p:cNvSpPr/>
            <p:nvPr/>
          </p:nvSpPr>
          <p:spPr>
            <a:xfrm>
              <a:off x="-2663750" y="6888475"/>
              <a:ext cx="173875" cy="152500"/>
            </a:xfrm>
            <a:custGeom>
              <a:avLst/>
              <a:gdLst/>
              <a:ahLst/>
              <a:cxnLst/>
              <a:rect l="l" t="t" r="r" b="b"/>
              <a:pathLst>
                <a:path w="6955" h="6100" extrusionOk="0">
                  <a:moveTo>
                    <a:pt x="4243" y="147"/>
                  </a:moveTo>
                  <a:cubicBezTo>
                    <a:pt x="3896" y="147"/>
                    <a:pt x="3567" y="168"/>
                    <a:pt x="3335" y="191"/>
                  </a:cubicBezTo>
                  <a:cubicBezTo>
                    <a:pt x="2132" y="298"/>
                    <a:pt x="823" y="1"/>
                    <a:pt x="287" y="1334"/>
                  </a:cubicBezTo>
                  <a:cubicBezTo>
                    <a:pt x="84" y="1822"/>
                    <a:pt x="61" y="2382"/>
                    <a:pt x="49" y="2918"/>
                  </a:cubicBezTo>
                  <a:cubicBezTo>
                    <a:pt x="37" y="3334"/>
                    <a:pt x="37" y="3751"/>
                    <a:pt x="13" y="4168"/>
                  </a:cubicBezTo>
                  <a:cubicBezTo>
                    <a:pt x="13" y="4442"/>
                    <a:pt x="1" y="4727"/>
                    <a:pt x="96" y="5001"/>
                  </a:cubicBezTo>
                  <a:cubicBezTo>
                    <a:pt x="227" y="5430"/>
                    <a:pt x="608" y="5751"/>
                    <a:pt x="1025" y="5918"/>
                  </a:cubicBezTo>
                  <a:cubicBezTo>
                    <a:pt x="1372" y="6067"/>
                    <a:pt x="1753" y="6100"/>
                    <a:pt x="2138" y="6100"/>
                  </a:cubicBezTo>
                  <a:cubicBezTo>
                    <a:pt x="2216" y="6100"/>
                    <a:pt x="2293" y="6099"/>
                    <a:pt x="2370" y="6097"/>
                  </a:cubicBezTo>
                  <a:cubicBezTo>
                    <a:pt x="3216" y="6049"/>
                    <a:pt x="4061" y="5858"/>
                    <a:pt x="4835" y="5513"/>
                  </a:cubicBezTo>
                  <a:cubicBezTo>
                    <a:pt x="5633" y="5180"/>
                    <a:pt x="6407" y="4620"/>
                    <a:pt x="6704" y="3822"/>
                  </a:cubicBezTo>
                  <a:cubicBezTo>
                    <a:pt x="6954" y="3168"/>
                    <a:pt x="6847" y="2418"/>
                    <a:pt x="6645" y="1751"/>
                  </a:cubicBezTo>
                  <a:cubicBezTo>
                    <a:pt x="6466" y="1227"/>
                    <a:pt x="6204" y="679"/>
                    <a:pt x="5728" y="393"/>
                  </a:cubicBezTo>
                  <a:cubicBezTo>
                    <a:pt x="5412" y="202"/>
                    <a:pt x="4804" y="147"/>
                    <a:pt x="4243" y="1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44;p48"/>
            <p:cNvSpPr/>
            <p:nvPr/>
          </p:nvSpPr>
          <p:spPr>
            <a:xfrm>
              <a:off x="-2812875" y="6779850"/>
              <a:ext cx="115825" cy="56950"/>
            </a:xfrm>
            <a:custGeom>
              <a:avLst/>
              <a:gdLst/>
              <a:ahLst/>
              <a:cxnLst/>
              <a:rect l="l" t="t" r="r" b="b"/>
              <a:pathLst>
                <a:path w="4633" h="2278" extrusionOk="0">
                  <a:moveTo>
                    <a:pt x="1602" y="1"/>
                  </a:moveTo>
                  <a:cubicBezTo>
                    <a:pt x="1318" y="1"/>
                    <a:pt x="1042" y="32"/>
                    <a:pt x="787" y="95"/>
                  </a:cubicBezTo>
                  <a:cubicBezTo>
                    <a:pt x="489" y="178"/>
                    <a:pt x="180" y="309"/>
                    <a:pt x="60" y="595"/>
                  </a:cubicBezTo>
                  <a:cubicBezTo>
                    <a:pt x="1" y="726"/>
                    <a:pt x="1" y="869"/>
                    <a:pt x="25" y="1024"/>
                  </a:cubicBezTo>
                  <a:cubicBezTo>
                    <a:pt x="120" y="1405"/>
                    <a:pt x="382" y="1726"/>
                    <a:pt x="727" y="1917"/>
                  </a:cubicBezTo>
                  <a:cubicBezTo>
                    <a:pt x="1073" y="2107"/>
                    <a:pt x="1454" y="2202"/>
                    <a:pt x="1846" y="2238"/>
                  </a:cubicBezTo>
                  <a:cubicBezTo>
                    <a:pt x="2070" y="2265"/>
                    <a:pt x="2296" y="2278"/>
                    <a:pt x="2522" y="2278"/>
                  </a:cubicBezTo>
                  <a:cubicBezTo>
                    <a:pt x="3006" y="2278"/>
                    <a:pt x="3491" y="2217"/>
                    <a:pt x="3954" y="2095"/>
                  </a:cubicBezTo>
                  <a:cubicBezTo>
                    <a:pt x="4121" y="2048"/>
                    <a:pt x="4275" y="2000"/>
                    <a:pt x="4406" y="1905"/>
                  </a:cubicBezTo>
                  <a:cubicBezTo>
                    <a:pt x="4537" y="1810"/>
                    <a:pt x="4632" y="1643"/>
                    <a:pt x="4597" y="1488"/>
                  </a:cubicBezTo>
                  <a:cubicBezTo>
                    <a:pt x="4585" y="1393"/>
                    <a:pt x="4525" y="1309"/>
                    <a:pt x="4466" y="1226"/>
                  </a:cubicBezTo>
                  <a:cubicBezTo>
                    <a:pt x="3828" y="429"/>
                    <a:pt x="2658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45;p48"/>
            <p:cNvSpPr/>
            <p:nvPr/>
          </p:nvSpPr>
          <p:spPr>
            <a:xfrm>
              <a:off x="-3121225" y="6726475"/>
              <a:ext cx="201525" cy="158850"/>
            </a:xfrm>
            <a:custGeom>
              <a:avLst/>
              <a:gdLst/>
              <a:ahLst/>
              <a:cxnLst/>
              <a:rect l="l" t="t" r="r" b="b"/>
              <a:pathLst>
                <a:path w="8061" h="6354" extrusionOk="0">
                  <a:moveTo>
                    <a:pt x="4095" y="0"/>
                  </a:moveTo>
                  <a:cubicBezTo>
                    <a:pt x="3435" y="0"/>
                    <a:pt x="2768" y="242"/>
                    <a:pt x="2143" y="420"/>
                  </a:cubicBezTo>
                  <a:cubicBezTo>
                    <a:pt x="1238" y="682"/>
                    <a:pt x="0" y="908"/>
                    <a:pt x="202" y="2099"/>
                  </a:cubicBezTo>
                  <a:cubicBezTo>
                    <a:pt x="322" y="2766"/>
                    <a:pt x="453" y="3421"/>
                    <a:pt x="643" y="4076"/>
                  </a:cubicBezTo>
                  <a:cubicBezTo>
                    <a:pt x="750" y="4516"/>
                    <a:pt x="893" y="4957"/>
                    <a:pt x="1143" y="5326"/>
                  </a:cubicBezTo>
                  <a:cubicBezTo>
                    <a:pt x="1603" y="6011"/>
                    <a:pt x="2441" y="6353"/>
                    <a:pt x="3265" y="6353"/>
                  </a:cubicBezTo>
                  <a:cubicBezTo>
                    <a:pt x="3400" y="6353"/>
                    <a:pt x="3535" y="6344"/>
                    <a:pt x="3667" y="6326"/>
                  </a:cubicBezTo>
                  <a:cubicBezTo>
                    <a:pt x="4608" y="6195"/>
                    <a:pt x="5453" y="5623"/>
                    <a:pt x="6096" y="4909"/>
                  </a:cubicBezTo>
                  <a:cubicBezTo>
                    <a:pt x="6465" y="4516"/>
                    <a:pt x="6763" y="4052"/>
                    <a:pt x="7203" y="3706"/>
                  </a:cubicBezTo>
                  <a:cubicBezTo>
                    <a:pt x="7477" y="3468"/>
                    <a:pt x="7834" y="3266"/>
                    <a:pt x="7918" y="2909"/>
                  </a:cubicBezTo>
                  <a:cubicBezTo>
                    <a:pt x="8061" y="2051"/>
                    <a:pt x="6703" y="1158"/>
                    <a:pt x="6144" y="777"/>
                  </a:cubicBezTo>
                  <a:cubicBezTo>
                    <a:pt x="5560" y="408"/>
                    <a:pt x="4941" y="27"/>
                    <a:pt x="4227" y="4"/>
                  </a:cubicBezTo>
                  <a:cubicBezTo>
                    <a:pt x="4183" y="1"/>
                    <a:pt x="4139" y="0"/>
                    <a:pt x="4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" name="Google Shape;1253;p48"/>
          <p:cNvGrpSpPr/>
          <p:nvPr/>
        </p:nvGrpSpPr>
        <p:grpSpPr>
          <a:xfrm>
            <a:off x="884612" y="599171"/>
            <a:ext cx="941546" cy="1020087"/>
            <a:chOff x="158330" y="3449714"/>
            <a:chExt cx="1158603" cy="1020597"/>
          </a:xfrm>
        </p:grpSpPr>
        <p:sp>
          <p:nvSpPr>
            <p:cNvPr id="74" name="Google Shape;1254;p48"/>
            <p:cNvSpPr/>
            <p:nvPr/>
          </p:nvSpPr>
          <p:spPr>
            <a:xfrm rot="-1415983">
              <a:off x="289971" y="3612544"/>
              <a:ext cx="926594" cy="694940"/>
            </a:xfrm>
            <a:custGeom>
              <a:avLst/>
              <a:gdLst/>
              <a:ahLst/>
              <a:cxnLst/>
              <a:rect l="l" t="t" r="r" b="b"/>
              <a:pathLst>
                <a:path w="20563" h="15481" extrusionOk="0">
                  <a:moveTo>
                    <a:pt x="4877" y="162"/>
                  </a:moveTo>
                  <a:cubicBezTo>
                    <a:pt x="2857" y="162"/>
                    <a:pt x="892" y="440"/>
                    <a:pt x="251" y="1823"/>
                  </a:cubicBezTo>
                  <a:cubicBezTo>
                    <a:pt x="0" y="2335"/>
                    <a:pt x="0" y="2727"/>
                    <a:pt x="179" y="3013"/>
                  </a:cubicBezTo>
                  <a:cubicBezTo>
                    <a:pt x="72" y="7597"/>
                    <a:pt x="3584" y="10097"/>
                    <a:pt x="7466" y="10871"/>
                  </a:cubicBezTo>
                  <a:cubicBezTo>
                    <a:pt x="6597" y="11860"/>
                    <a:pt x="4953" y="13788"/>
                    <a:pt x="4144" y="14931"/>
                  </a:cubicBezTo>
                  <a:cubicBezTo>
                    <a:pt x="6029" y="15286"/>
                    <a:pt x="8132" y="15481"/>
                    <a:pt x="10231" y="15481"/>
                  </a:cubicBezTo>
                  <a:cubicBezTo>
                    <a:pt x="12213" y="15481"/>
                    <a:pt x="14191" y="15307"/>
                    <a:pt x="15979" y="14931"/>
                  </a:cubicBezTo>
                  <a:cubicBezTo>
                    <a:pt x="14943" y="13455"/>
                    <a:pt x="13633" y="11824"/>
                    <a:pt x="12883" y="10907"/>
                  </a:cubicBezTo>
                  <a:cubicBezTo>
                    <a:pt x="16907" y="10216"/>
                    <a:pt x="19955" y="7776"/>
                    <a:pt x="19955" y="2858"/>
                  </a:cubicBezTo>
                  <a:lnTo>
                    <a:pt x="19908" y="2858"/>
                  </a:lnTo>
                  <a:cubicBezTo>
                    <a:pt x="19967" y="2763"/>
                    <a:pt x="20015" y="2644"/>
                    <a:pt x="20027" y="2501"/>
                  </a:cubicBezTo>
                  <a:cubicBezTo>
                    <a:pt x="20563" y="1"/>
                    <a:pt x="15050" y="394"/>
                    <a:pt x="13621" y="287"/>
                  </a:cubicBezTo>
                  <a:lnTo>
                    <a:pt x="8633" y="287"/>
                  </a:lnTo>
                  <a:cubicBezTo>
                    <a:pt x="7610" y="287"/>
                    <a:pt x="6231" y="162"/>
                    <a:pt x="4877" y="162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5" name="Google Shape;1255;p48"/>
            <p:cNvGrpSpPr/>
            <p:nvPr/>
          </p:nvGrpSpPr>
          <p:grpSpPr>
            <a:xfrm rot="-1416691">
              <a:off x="257906" y="3611671"/>
              <a:ext cx="954323" cy="696684"/>
              <a:chOff x="-1017700" y="1088050"/>
              <a:chExt cx="530150" cy="387025"/>
            </a:xfrm>
          </p:grpSpPr>
          <p:sp>
            <p:nvSpPr>
              <p:cNvPr id="76" name="Google Shape;1256;p48"/>
              <p:cNvSpPr/>
              <p:nvPr/>
            </p:nvSpPr>
            <p:spPr>
              <a:xfrm>
                <a:off x="-1002825" y="1159500"/>
                <a:ext cx="500100" cy="206900"/>
              </a:xfrm>
              <a:custGeom>
                <a:avLst/>
                <a:gdLst/>
                <a:ahLst/>
                <a:cxnLst/>
                <a:rect l="l" t="t" r="r" b="b"/>
                <a:pathLst>
                  <a:path w="20004" h="8276" extrusionOk="0">
                    <a:moveTo>
                      <a:pt x="227" y="0"/>
                    </a:moveTo>
                    <a:cubicBezTo>
                      <a:pt x="1" y="5751"/>
                      <a:pt x="5406" y="8275"/>
                      <a:pt x="10228" y="8275"/>
                    </a:cubicBezTo>
                    <a:cubicBezTo>
                      <a:pt x="15515" y="8275"/>
                      <a:pt x="20003" y="5965"/>
                      <a:pt x="20003" y="0"/>
                    </a:cubicBezTo>
                    <a:close/>
                  </a:path>
                </a:pathLst>
              </a:custGeom>
              <a:solidFill>
                <a:srgbClr val="0028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1257;p48"/>
              <p:cNvSpPr/>
              <p:nvPr/>
            </p:nvSpPr>
            <p:spPr>
              <a:xfrm>
                <a:off x="-898350" y="1343450"/>
                <a:ext cx="296200" cy="131625"/>
              </a:xfrm>
              <a:custGeom>
                <a:avLst/>
                <a:gdLst/>
                <a:ahLst/>
                <a:cxnLst/>
                <a:rect l="l" t="t" r="r" b="b"/>
                <a:pathLst>
                  <a:path w="11848" h="5265" extrusionOk="0">
                    <a:moveTo>
                      <a:pt x="3918" y="0"/>
                    </a:moveTo>
                    <a:cubicBezTo>
                      <a:pt x="3918" y="0"/>
                      <a:pt x="1168" y="3108"/>
                      <a:pt x="1" y="4715"/>
                    </a:cubicBezTo>
                    <a:cubicBezTo>
                      <a:pt x="1893" y="5070"/>
                      <a:pt x="3995" y="5265"/>
                      <a:pt x="6094" y="5265"/>
                    </a:cubicBezTo>
                    <a:cubicBezTo>
                      <a:pt x="8076" y="5265"/>
                      <a:pt x="10055" y="5091"/>
                      <a:pt x="11848" y="4715"/>
                    </a:cubicBezTo>
                    <a:cubicBezTo>
                      <a:pt x="10324" y="2548"/>
                      <a:pt x="8181" y="0"/>
                      <a:pt x="8181" y="0"/>
                    </a:cubicBezTo>
                    <a:close/>
                  </a:path>
                </a:pathLst>
              </a:custGeom>
              <a:solidFill>
                <a:srgbClr val="0028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258;p48"/>
              <p:cNvSpPr/>
              <p:nvPr/>
            </p:nvSpPr>
            <p:spPr>
              <a:xfrm>
                <a:off x="-1017700" y="1088050"/>
                <a:ext cx="530150" cy="104675"/>
              </a:xfrm>
              <a:custGeom>
                <a:avLst/>
                <a:gdLst/>
                <a:ahLst/>
                <a:cxnLst/>
                <a:rect l="l" t="t" r="r" b="b"/>
                <a:pathLst>
                  <a:path w="21206" h="4187" extrusionOk="0">
                    <a:moveTo>
                      <a:pt x="5520" y="162"/>
                    </a:moveTo>
                    <a:cubicBezTo>
                      <a:pt x="3500" y="162"/>
                      <a:pt x="1535" y="440"/>
                      <a:pt x="894" y="1823"/>
                    </a:cubicBezTo>
                    <a:cubicBezTo>
                      <a:pt x="1" y="3656"/>
                      <a:pt x="2322" y="3740"/>
                      <a:pt x="3572" y="3847"/>
                    </a:cubicBezTo>
                    <a:cubicBezTo>
                      <a:pt x="5330" y="4018"/>
                      <a:pt x="7096" y="4052"/>
                      <a:pt x="8860" y="4052"/>
                    </a:cubicBezTo>
                    <a:cubicBezTo>
                      <a:pt x="10036" y="4052"/>
                      <a:pt x="11211" y="4037"/>
                      <a:pt x="12383" y="4037"/>
                    </a:cubicBezTo>
                    <a:cubicBezTo>
                      <a:pt x="13054" y="4037"/>
                      <a:pt x="14532" y="4187"/>
                      <a:pt x="16058" y="4187"/>
                    </a:cubicBezTo>
                    <a:cubicBezTo>
                      <a:pt x="18188" y="4187"/>
                      <a:pt x="20413" y="3896"/>
                      <a:pt x="20670" y="2501"/>
                    </a:cubicBezTo>
                    <a:cubicBezTo>
                      <a:pt x="21206" y="1"/>
                      <a:pt x="15693" y="394"/>
                      <a:pt x="14264" y="287"/>
                    </a:cubicBezTo>
                    <a:lnTo>
                      <a:pt x="9276" y="287"/>
                    </a:lnTo>
                    <a:cubicBezTo>
                      <a:pt x="8253" y="287"/>
                      <a:pt x="6874" y="162"/>
                      <a:pt x="5520" y="162"/>
                    </a:cubicBezTo>
                    <a:close/>
                  </a:path>
                </a:pathLst>
              </a:custGeom>
              <a:solidFill>
                <a:srgbClr val="3A82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1259;p48"/>
              <p:cNvSpPr/>
              <p:nvPr/>
            </p:nvSpPr>
            <p:spPr>
              <a:xfrm>
                <a:off x="-964125" y="1117225"/>
                <a:ext cx="424200" cy="75350"/>
              </a:xfrm>
              <a:custGeom>
                <a:avLst/>
                <a:gdLst/>
                <a:ahLst/>
                <a:cxnLst/>
                <a:rect l="l" t="t" r="r" b="b"/>
                <a:pathLst>
                  <a:path w="16968" h="3014" extrusionOk="0">
                    <a:moveTo>
                      <a:pt x="4400" y="136"/>
                    </a:moveTo>
                    <a:cubicBezTo>
                      <a:pt x="2787" y="136"/>
                      <a:pt x="1219" y="335"/>
                      <a:pt x="715" y="1322"/>
                    </a:cubicBezTo>
                    <a:cubicBezTo>
                      <a:pt x="1" y="2632"/>
                      <a:pt x="1858" y="2703"/>
                      <a:pt x="2858" y="2763"/>
                    </a:cubicBezTo>
                    <a:cubicBezTo>
                      <a:pt x="4273" y="2892"/>
                      <a:pt x="5683" y="2917"/>
                      <a:pt x="7094" y="2917"/>
                    </a:cubicBezTo>
                    <a:cubicBezTo>
                      <a:pt x="8035" y="2917"/>
                      <a:pt x="8976" y="2906"/>
                      <a:pt x="9919" y="2906"/>
                    </a:cubicBezTo>
                    <a:cubicBezTo>
                      <a:pt x="10451" y="2906"/>
                      <a:pt x="11631" y="3014"/>
                      <a:pt x="12851" y="3014"/>
                    </a:cubicBezTo>
                    <a:cubicBezTo>
                      <a:pt x="14552" y="3014"/>
                      <a:pt x="16330" y="2804"/>
                      <a:pt x="16538" y="1799"/>
                    </a:cubicBezTo>
                    <a:cubicBezTo>
                      <a:pt x="16967" y="1"/>
                      <a:pt x="12550" y="287"/>
                      <a:pt x="11407" y="203"/>
                    </a:cubicBezTo>
                    <a:cubicBezTo>
                      <a:pt x="10121" y="227"/>
                      <a:pt x="8764" y="227"/>
                      <a:pt x="7418" y="227"/>
                    </a:cubicBezTo>
                    <a:cubicBezTo>
                      <a:pt x="6602" y="227"/>
                      <a:pt x="5491" y="136"/>
                      <a:pt x="4400" y="136"/>
                    </a:cubicBezTo>
                    <a:close/>
                  </a:path>
                </a:pathLst>
              </a:custGeom>
              <a:solidFill>
                <a:srgbClr val="F6EF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7" name="Google Shape;1260;p48"/>
          <p:cNvGrpSpPr/>
          <p:nvPr/>
        </p:nvGrpSpPr>
        <p:grpSpPr>
          <a:xfrm>
            <a:off x="7161980" y="4326849"/>
            <a:ext cx="851804" cy="683140"/>
            <a:chOff x="3188574" y="4136376"/>
            <a:chExt cx="1183118" cy="1025095"/>
          </a:xfrm>
        </p:grpSpPr>
        <p:sp>
          <p:nvSpPr>
            <p:cNvPr id="88" name="Google Shape;1261;p48"/>
            <p:cNvSpPr/>
            <p:nvPr/>
          </p:nvSpPr>
          <p:spPr>
            <a:xfrm rot="702022">
              <a:off x="3262189" y="4232867"/>
              <a:ext cx="1035887" cy="832103"/>
            </a:xfrm>
            <a:custGeom>
              <a:avLst/>
              <a:gdLst/>
              <a:ahLst/>
              <a:cxnLst/>
              <a:rect l="l" t="t" r="r" b="b"/>
              <a:pathLst>
                <a:path w="22218" h="17853" extrusionOk="0">
                  <a:moveTo>
                    <a:pt x="10996" y="0"/>
                  </a:moveTo>
                  <a:cubicBezTo>
                    <a:pt x="7202" y="0"/>
                    <a:pt x="3427" y="1423"/>
                    <a:pt x="2442" y="4237"/>
                  </a:cubicBezTo>
                  <a:lnTo>
                    <a:pt x="1132" y="4237"/>
                  </a:lnTo>
                  <a:cubicBezTo>
                    <a:pt x="13" y="4237"/>
                    <a:pt x="1" y="5964"/>
                    <a:pt x="1108" y="5999"/>
                  </a:cubicBezTo>
                  <a:cubicBezTo>
                    <a:pt x="1406" y="10131"/>
                    <a:pt x="4775" y="12429"/>
                    <a:pt x="8502" y="13167"/>
                  </a:cubicBezTo>
                  <a:cubicBezTo>
                    <a:pt x="7621" y="14179"/>
                    <a:pt x="5954" y="16132"/>
                    <a:pt x="5109" y="17298"/>
                  </a:cubicBezTo>
                  <a:cubicBezTo>
                    <a:pt x="7038" y="17655"/>
                    <a:pt x="9183" y="17853"/>
                    <a:pt x="11321" y="17853"/>
                  </a:cubicBezTo>
                  <a:cubicBezTo>
                    <a:pt x="13326" y="17853"/>
                    <a:pt x="15325" y="17679"/>
                    <a:pt x="17134" y="17298"/>
                  </a:cubicBezTo>
                  <a:cubicBezTo>
                    <a:pt x="16074" y="15810"/>
                    <a:pt x="14741" y="14143"/>
                    <a:pt x="13991" y="13215"/>
                  </a:cubicBezTo>
                  <a:cubicBezTo>
                    <a:pt x="17813" y="12548"/>
                    <a:pt x="20765" y="10357"/>
                    <a:pt x="21146" y="5999"/>
                  </a:cubicBezTo>
                  <a:cubicBezTo>
                    <a:pt x="22218" y="5952"/>
                    <a:pt x="22206" y="4237"/>
                    <a:pt x="21087" y="4237"/>
                  </a:cubicBezTo>
                  <a:lnTo>
                    <a:pt x="19646" y="4237"/>
                  </a:lnTo>
                  <a:cubicBezTo>
                    <a:pt x="18549" y="1402"/>
                    <a:pt x="14763" y="0"/>
                    <a:pt x="10996" y="0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640000" algn="bl" rotWithShape="0">
                <a:srgbClr val="000000">
                  <a:alpha val="1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9" name="Google Shape;1262;p48"/>
            <p:cNvGrpSpPr/>
            <p:nvPr/>
          </p:nvGrpSpPr>
          <p:grpSpPr>
            <a:xfrm rot="703773">
              <a:off x="3262517" y="4232919"/>
              <a:ext cx="1035259" cy="832009"/>
              <a:chOff x="-2793225" y="2000050"/>
              <a:chExt cx="555450" cy="446400"/>
            </a:xfrm>
          </p:grpSpPr>
          <p:sp>
            <p:nvSpPr>
              <p:cNvPr id="90" name="Google Shape;1263;p48"/>
              <p:cNvSpPr/>
              <p:nvPr/>
            </p:nvSpPr>
            <p:spPr>
              <a:xfrm>
                <a:off x="-2738450" y="2000050"/>
                <a:ext cx="444125" cy="143225"/>
              </a:xfrm>
              <a:custGeom>
                <a:avLst/>
                <a:gdLst/>
                <a:ahLst/>
                <a:cxnLst/>
                <a:rect l="l" t="t" r="r" b="b"/>
                <a:pathLst>
                  <a:path w="17765" h="5729" extrusionOk="0">
                    <a:moveTo>
                      <a:pt x="8801" y="0"/>
                    </a:moveTo>
                    <a:cubicBezTo>
                      <a:pt x="4387" y="0"/>
                      <a:pt x="1" y="1926"/>
                      <a:pt x="1" y="5729"/>
                    </a:cubicBezTo>
                    <a:lnTo>
                      <a:pt x="17765" y="5729"/>
                    </a:lnTo>
                    <a:cubicBezTo>
                      <a:pt x="17581" y="1893"/>
                      <a:pt x="13177" y="0"/>
                      <a:pt x="8801" y="0"/>
                    </a:cubicBezTo>
                    <a:close/>
                  </a:path>
                </a:pathLst>
              </a:custGeom>
              <a:solidFill>
                <a:srgbClr val="F6EF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1264;p48"/>
              <p:cNvSpPr/>
              <p:nvPr/>
            </p:nvSpPr>
            <p:spPr>
              <a:xfrm>
                <a:off x="-2772075" y="2125975"/>
                <a:ext cx="508400" cy="210175"/>
              </a:xfrm>
              <a:custGeom>
                <a:avLst/>
                <a:gdLst/>
                <a:ahLst/>
                <a:cxnLst/>
                <a:rect l="l" t="t" r="r" b="b"/>
                <a:pathLst>
                  <a:path w="20336" h="8407" extrusionOk="0">
                    <a:moveTo>
                      <a:pt x="238" y="1"/>
                    </a:moveTo>
                    <a:cubicBezTo>
                      <a:pt x="0" y="5835"/>
                      <a:pt x="5501" y="8407"/>
                      <a:pt x="10406" y="8407"/>
                    </a:cubicBezTo>
                    <a:cubicBezTo>
                      <a:pt x="15776" y="8407"/>
                      <a:pt x="20336" y="6073"/>
                      <a:pt x="20336" y="1"/>
                    </a:cubicBezTo>
                    <a:close/>
                  </a:path>
                </a:pathLst>
              </a:custGeom>
              <a:solidFill>
                <a:srgbClr val="F28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1265;p48"/>
              <p:cNvSpPr/>
              <p:nvPr/>
            </p:nvSpPr>
            <p:spPr>
              <a:xfrm>
                <a:off x="-2665525" y="2312625"/>
                <a:ext cx="300650" cy="133825"/>
              </a:xfrm>
              <a:custGeom>
                <a:avLst/>
                <a:gdLst/>
                <a:ahLst/>
                <a:cxnLst/>
                <a:rect l="l" t="t" r="r" b="b"/>
                <a:pathLst>
                  <a:path w="12026" h="5353" extrusionOk="0">
                    <a:moveTo>
                      <a:pt x="3977" y="0"/>
                    </a:moveTo>
                    <a:cubicBezTo>
                      <a:pt x="3977" y="0"/>
                      <a:pt x="1179" y="3155"/>
                      <a:pt x="1" y="4798"/>
                    </a:cubicBezTo>
                    <a:cubicBezTo>
                      <a:pt x="1930" y="5155"/>
                      <a:pt x="4075" y="5353"/>
                      <a:pt x="6213" y="5353"/>
                    </a:cubicBezTo>
                    <a:cubicBezTo>
                      <a:pt x="8218" y="5353"/>
                      <a:pt x="10217" y="5179"/>
                      <a:pt x="12026" y="4798"/>
                    </a:cubicBezTo>
                    <a:cubicBezTo>
                      <a:pt x="10466" y="2596"/>
                      <a:pt x="8287" y="0"/>
                      <a:pt x="8287" y="0"/>
                    </a:cubicBezTo>
                    <a:close/>
                  </a:path>
                </a:pathLst>
              </a:custGeom>
              <a:solidFill>
                <a:srgbClr val="F28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1266;p48"/>
              <p:cNvSpPr/>
              <p:nvPr/>
            </p:nvSpPr>
            <p:spPr>
              <a:xfrm>
                <a:off x="-2793225" y="2106050"/>
                <a:ext cx="555450" cy="44075"/>
              </a:xfrm>
              <a:custGeom>
                <a:avLst/>
                <a:gdLst/>
                <a:ahLst/>
                <a:cxnLst/>
                <a:rect l="l" t="t" r="r" b="b"/>
                <a:pathLst>
                  <a:path w="22218" h="1763" extrusionOk="0">
                    <a:moveTo>
                      <a:pt x="1132" y="0"/>
                    </a:moveTo>
                    <a:cubicBezTo>
                      <a:pt x="1" y="0"/>
                      <a:pt x="1" y="1762"/>
                      <a:pt x="1132" y="1762"/>
                    </a:cubicBezTo>
                    <a:lnTo>
                      <a:pt x="21087" y="1762"/>
                    </a:lnTo>
                    <a:cubicBezTo>
                      <a:pt x="22218" y="1762"/>
                      <a:pt x="22218" y="0"/>
                      <a:pt x="21087" y="0"/>
                    </a:cubicBezTo>
                    <a:close/>
                  </a:path>
                </a:pathLst>
              </a:custGeom>
              <a:solidFill>
                <a:srgbClr val="F66F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47874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9" name="Google Shape;1079;p46"/>
          <p:cNvGrpSpPr/>
          <p:nvPr/>
        </p:nvGrpSpPr>
        <p:grpSpPr>
          <a:xfrm>
            <a:off x="885825" y="638175"/>
            <a:ext cx="7219950" cy="3905250"/>
            <a:chOff x="1831475" y="784325"/>
            <a:chExt cx="5481000" cy="3574800"/>
          </a:xfrm>
        </p:grpSpPr>
        <p:sp>
          <p:nvSpPr>
            <p:cNvPr id="1080" name="Google Shape;1080;p46"/>
            <p:cNvSpPr/>
            <p:nvPr/>
          </p:nvSpPr>
          <p:spPr>
            <a:xfrm>
              <a:off x="1831475" y="784325"/>
              <a:ext cx="5481000" cy="35748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6"/>
            <p:cNvSpPr/>
            <p:nvPr/>
          </p:nvSpPr>
          <p:spPr>
            <a:xfrm>
              <a:off x="2071625" y="1031525"/>
              <a:ext cx="5000700" cy="3080400"/>
            </a:xfrm>
            <a:prstGeom prst="rect">
              <a:avLst/>
            </a:prstGeom>
            <a:solidFill>
              <a:schemeClr val="accent6"/>
            </a:solidFill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6"/>
            <p:cNvSpPr/>
            <p:nvPr/>
          </p:nvSpPr>
          <p:spPr>
            <a:xfrm>
              <a:off x="1831475" y="784325"/>
              <a:ext cx="451500" cy="4515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6"/>
            <p:cNvSpPr/>
            <p:nvPr/>
          </p:nvSpPr>
          <p:spPr>
            <a:xfrm>
              <a:off x="6860975" y="784325"/>
              <a:ext cx="451500" cy="4515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6"/>
            <p:cNvSpPr/>
            <p:nvPr/>
          </p:nvSpPr>
          <p:spPr>
            <a:xfrm>
              <a:off x="1831475" y="3907625"/>
              <a:ext cx="451500" cy="4515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6"/>
            <p:cNvSpPr/>
            <p:nvPr/>
          </p:nvSpPr>
          <p:spPr>
            <a:xfrm>
              <a:off x="6860975" y="3907625"/>
              <a:ext cx="451500" cy="451500"/>
            </a:xfrm>
            <a:prstGeom prst="rect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86" name="Google Shape;1086;p46"/>
            <p:cNvGrpSpPr/>
            <p:nvPr/>
          </p:nvGrpSpPr>
          <p:grpSpPr>
            <a:xfrm>
              <a:off x="2282972" y="1235825"/>
              <a:ext cx="331195" cy="334200"/>
              <a:chOff x="150" y="0"/>
              <a:chExt cx="429900" cy="433800"/>
            </a:xfrm>
          </p:grpSpPr>
          <p:sp>
            <p:nvSpPr>
              <p:cNvPr id="1087" name="Google Shape;1087;p46"/>
              <p:cNvSpPr/>
              <p:nvPr/>
            </p:nvSpPr>
            <p:spPr>
              <a:xfrm>
                <a:off x="150" y="0"/>
                <a:ext cx="429900" cy="432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46"/>
              <p:cNvSpPr/>
              <p:nvPr/>
            </p:nvSpPr>
            <p:spPr>
              <a:xfrm>
                <a:off x="105300" y="107075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46"/>
              <p:cNvSpPr/>
              <p:nvPr/>
            </p:nvSpPr>
            <p:spPr>
              <a:xfrm>
                <a:off x="210150" y="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46"/>
              <p:cNvSpPr/>
              <p:nvPr/>
            </p:nvSpPr>
            <p:spPr>
              <a:xfrm>
                <a:off x="150" y="21690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1" name="Google Shape;1091;p46"/>
            <p:cNvGrpSpPr/>
            <p:nvPr/>
          </p:nvGrpSpPr>
          <p:grpSpPr>
            <a:xfrm>
              <a:off x="6529722" y="1235825"/>
              <a:ext cx="331195" cy="334200"/>
              <a:chOff x="150" y="0"/>
              <a:chExt cx="429900" cy="433800"/>
            </a:xfrm>
          </p:grpSpPr>
          <p:sp>
            <p:nvSpPr>
              <p:cNvPr id="1092" name="Google Shape;1092;p46"/>
              <p:cNvSpPr/>
              <p:nvPr/>
            </p:nvSpPr>
            <p:spPr>
              <a:xfrm>
                <a:off x="150" y="0"/>
                <a:ext cx="429900" cy="432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46"/>
              <p:cNvSpPr/>
              <p:nvPr/>
            </p:nvSpPr>
            <p:spPr>
              <a:xfrm>
                <a:off x="105300" y="107075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46"/>
              <p:cNvSpPr/>
              <p:nvPr/>
            </p:nvSpPr>
            <p:spPr>
              <a:xfrm>
                <a:off x="210150" y="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46"/>
              <p:cNvSpPr/>
              <p:nvPr/>
            </p:nvSpPr>
            <p:spPr>
              <a:xfrm>
                <a:off x="150" y="21690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6" name="Google Shape;1096;p46"/>
            <p:cNvGrpSpPr/>
            <p:nvPr/>
          </p:nvGrpSpPr>
          <p:grpSpPr>
            <a:xfrm>
              <a:off x="2282972" y="3573425"/>
              <a:ext cx="331195" cy="334200"/>
              <a:chOff x="150" y="0"/>
              <a:chExt cx="429900" cy="433800"/>
            </a:xfrm>
          </p:grpSpPr>
          <p:sp>
            <p:nvSpPr>
              <p:cNvPr id="1097" name="Google Shape;1097;p46"/>
              <p:cNvSpPr/>
              <p:nvPr/>
            </p:nvSpPr>
            <p:spPr>
              <a:xfrm>
                <a:off x="150" y="0"/>
                <a:ext cx="429900" cy="432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46"/>
              <p:cNvSpPr/>
              <p:nvPr/>
            </p:nvSpPr>
            <p:spPr>
              <a:xfrm>
                <a:off x="105300" y="107075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46"/>
              <p:cNvSpPr/>
              <p:nvPr/>
            </p:nvSpPr>
            <p:spPr>
              <a:xfrm>
                <a:off x="210150" y="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46"/>
              <p:cNvSpPr/>
              <p:nvPr/>
            </p:nvSpPr>
            <p:spPr>
              <a:xfrm>
                <a:off x="150" y="21690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01" name="Google Shape;1101;p46"/>
            <p:cNvGrpSpPr/>
            <p:nvPr/>
          </p:nvGrpSpPr>
          <p:grpSpPr>
            <a:xfrm>
              <a:off x="6529722" y="3573425"/>
              <a:ext cx="331195" cy="334200"/>
              <a:chOff x="150" y="0"/>
              <a:chExt cx="429900" cy="433800"/>
            </a:xfrm>
          </p:grpSpPr>
          <p:sp>
            <p:nvSpPr>
              <p:cNvPr id="1102" name="Google Shape;1102;p46"/>
              <p:cNvSpPr/>
              <p:nvPr/>
            </p:nvSpPr>
            <p:spPr>
              <a:xfrm>
                <a:off x="150" y="0"/>
                <a:ext cx="429900" cy="4323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46"/>
              <p:cNvSpPr/>
              <p:nvPr/>
            </p:nvSpPr>
            <p:spPr>
              <a:xfrm>
                <a:off x="105300" y="107075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46"/>
              <p:cNvSpPr/>
              <p:nvPr/>
            </p:nvSpPr>
            <p:spPr>
              <a:xfrm>
                <a:off x="210150" y="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46"/>
              <p:cNvSpPr/>
              <p:nvPr/>
            </p:nvSpPr>
            <p:spPr>
              <a:xfrm>
                <a:off x="150" y="216900"/>
                <a:ext cx="219600" cy="216900"/>
              </a:xfrm>
              <a:prstGeom prst="rect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06" name="Google Shape;1106;p46"/>
          <p:cNvSpPr txBox="1">
            <a:spLocks noGrp="1"/>
          </p:cNvSpPr>
          <p:nvPr>
            <p:ph type="title"/>
          </p:nvPr>
        </p:nvSpPr>
        <p:spPr>
          <a:xfrm>
            <a:off x="1992645" y="896919"/>
            <a:ext cx="4986145" cy="51025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Sensitivitas Terhadap Perubahan Metode</a:t>
            </a:r>
            <a:endParaRPr sz="2400" dirty="0"/>
          </a:p>
        </p:txBody>
      </p:sp>
      <p:sp>
        <p:nvSpPr>
          <p:cNvPr id="1107" name="Google Shape;1107;p46"/>
          <p:cNvSpPr txBox="1">
            <a:spLocks noGrp="1"/>
          </p:cNvSpPr>
          <p:nvPr>
            <p:ph type="subTitle" idx="1"/>
          </p:nvPr>
        </p:nvSpPr>
        <p:spPr>
          <a:xfrm>
            <a:off x="1722472" y="1426228"/>
            <a:ext cx="5398473" cy="282809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1450" lvl="0" indent="-171450" algn="just">
              <a:spcBef>
                <a:spcPts val="5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sz="1200" dirty="0" err="1"/>
              <a:t>Manufaktur</a:t>
            </a:r>
            <a:r>
              <a:rPr lang="en-US" sz="1200" dirty="0"/>
              <a:t> yang </a:t>
            </a:r>
            <a:r>
              <a:rPr lang="en-US" sz="1200" dirty="0" err="1"/>
              <a:t>berorientasi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robot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sangat</a:t>
            </a:r>
            <a:r>
              <a:rPr lang="en-US" sz="1200" dirty="0"/>
              <a:t> </a:t>
            </a:r>
            <a:r>
              <a:rPr lang="en-US" sz="1200" dirty="0" err="1"/>
              <a:t>terotomatisasi</a:t>
            </a:r>
            <a:r>
              <a:rPr lang="en-US" sz="1200" dirty="0"/>
              <a:t> </a:t>
            </a:r>
            <a:r>
              <a:rPr lang="en-US" sz="1200" dirty="0" err="1"/>
              <a:t>mungkin</a:t>
            </a:r>
            <a:r>
              <a:rPr lang="en-US" sz="1200" dirty="0"/>
              <a:t> </a:t>
            </a:r>
            <a:r>
              <a:rPr lang="en-US" sz="1200" dirty="0" err="1"/>
              <a:t>memperkerjakan</a:t>
            </a:r>
            <a:r>
              <a:rPr lang="en-US" sz="1200" dirty="0"/>
              <a:t> </a:t>
            </a:r>
            <a:r>
              <a:rPr lang="en-US" sz="1200" dirty="0" err="1"/>
              <a:t>sedikit</a:t>
            </a:r>
            <a:r>
              <a:rPr lang="en-US" sz="1200" dirty="0"/>
              <a:t>, </a:t>
            </a:r>
            <a:r>
              <a:rPr lang="en-US" sz="1200" dirty="0" err="1"/>
              <a:t>jika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, </a:t>
            </a:r>
            <a:r>
              <a:rPr lang="en-US" sz="1200" dirty="0" err="1"/>
              <a:t>tenaga</a:t>
            </a:r>
            <a:r>
              <a:rPr lang="en-US" sz="1200" dirty="0"/>
              <a:t> </a:t>
            </a:r>
            <a:r>
              <a:rPr lang="en-US" sz="1200" dirty="0" err="1"/>
              <a:t>kerja</a:t>
            </a:r>
            <a:r>
              <a:rPr lang="en-US" sz="1200" dirty="0"/>
              <a:t> yang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ditelusuri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setiap</a:t>
            </a:r>
            <a:r>
              <a:rPr lang="en-US" sz="1200" dirty="0"/>
              <a:t> unit output. </a:t>
            </a:r>
          </a:p>
          <a:p>
            <a:pPr marL="171450" lvl="0" indent="-171450" algn="just">
              <a:spcBef>
                <a:spcPts val="5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sz="1200" dirty="0" err="1"/>
              <a:t>Filosofi</a:t>
            </a:r>
            <a:r>
              <a:rPr lang="en-US" sz="1200" dirty="0"/>
              <a:t> just-in-time (JIT) </a:t>
            </a:r>
            <a:r>
              <a:rPr lang="en-US" sz="1200" dirty="0" err="1"/>
              <a:t>berusaha</a:t>
            </a:r>
            <a:r>
              <a:rPr lang="en-US" sz="1200" dirty="0"/>
              <a:t> </a:t>
            </a:r>
            <a:r>
              <a:rPr lang="en-US" sz="1200" dirty="0" err="1"/>
              <a:t>mencari</a:t>
            </a:r>
            <a:r>
              <a:rPr lang="en-US" sz="1200" dirty="0"/>
              <a:t> </a:t>
            </a:r>
            <a:r>
              <a:rPr lang="en-US" sz="1200" dirty="0" err="1"/>
              <a:t>cara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menurunkan</a:t>
            </a:r>
            <a:r>
              <a:rPr lang="en-US" sz="1200" dirty="0"/>
              <a:t> </a:t>
            </a:r>
            <a:r>
              <a:rPr lang="en-US" sz="1200" dirty="0" err="1"/>
              <a:t>investasi</a:t>
            </a:r>
            <a:r>
              <a:rPr lang="en-US" sz="1200" dirty="0"/>
              <a:t> </a:t>
            </a:r>
            <a:r>
              <a:rPr lang="en-US" sz="1200" dirty="0" err="1"/>
              <a:t>tradisional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penelusuran</a:t>
            </a:r>
            <a:r>
              <a:rPr lang="en-US" sz="1200" dirty="0"/>
              <a:t> </a:t>
            </a:r>
            <a:r>
              <a:rPr lang="en-US" sz="1200" dirty="0" err="1"/>
              <a:t>persediaan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 yang </a:t>
            </a:r>
            <a:r>
              <a:rPr lang="en-US" sz="1200" dirty="0" err="1"/>
              <a:t>jumlahnya</a:t>
            </a:r>
            <a:r>
              <a:rPr lang="en-US" sz="1200" dirty="0"/>
              <a:t> </a:t>
            </a:r>
            <a:r>
              <a:rPr lang="en-US" sz="1200" dirty="0" err="1"/>
              <a:t>cukup</a:t>
            </a:r>
            <a:r>
              <a:rPr lang="en-US" sz="1200" dirty="0"/>
              <a:t> </a:t>
            </a:r>
            <a:r>
              <a:rPr lang="en-US" sz="1200" dirty="0" err="1"/>
              <a:t>besar</a:t>
            </a:r>
            <a:r>
              <a:rPr lang="en-US" sz="1200" dirty="0"/>
              <a:t>. </a:t>
            </a:r>
            <a:r>
              <a:rPr lang="en-US" sz="1200" dirty="0" err="1"/>
              <a:t>Akuntan</a:t>
            </a:r>
            <a:r>
              <a:rPr lang="en-US" sz="1200" dirty="0"/>
              <a:t> </a:t>
            </a:r>
            <a:r>
              <a:rPr lang="en-US" sz="1200" dirty="0" err="1"/>
              <a:t>manajemen</a:t>
            </a:r>
            <a:r>
              <a:rPr lang="en-US" sz="1200" dirty="0"/>
              <a:t> </a:t>
            </a:r>
            <a:r>
              <a:rPr lang="en-US" sz="1200" dirty="0" err="1"/>
              <a:t>selalu</a:t>
            </a:r>
            <a:r>
              <a:rPr lang="en-US" sz="1200" dirty="0"/>
              <a:t> </a:t>
            </a:r>
            <a:r>
              <a:rPr lang="en-US" sz="1200" dirty="0" err="1"/>
              <a:t>diminta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mengidentfikasikan</a:t>
            </a:r>
            <a:r>
              <a:rPr lang="en-US" sz="1200" dirty="0"/>
              <a:t>, </a:t>
            </a:r>
            <a:r>
              <a:rPr lang="en-US" sz="1200" dirty="0" err="1"/>
              <a:t>mengukur</a:t>
            </a:r>
            <a:r>
              <a:rPr lang="en-US" sz="1200" dirty="0"/>
              <a:t>, </a:t>
            </a:r>
            <a:r>
              <a:rPr lang="en-US" sz="1200" dirty="0" err="1"/>
              <a:t>mengakumulasi</a:t>
            </a:r>
            <a:r>
              <a:rPr lang="en-US" sz="1200" dirty="0"/>
              <a:t>, </a:t>
            </a:r>
            <a:r>
              <a:rPr lang="en-US" sz="1200" dirty="0" err="1"/>
              <a:t>melaporkan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menginterpretasikan</a:t>
            </a:r>
            <a:r>
              <a:rPr lang="en-US" sz="1200" dirty="0"/>
              <a:t> </a:t>
            </a:r>
            <a:r>
              <a:rPr lang="en-US" sz="1200" dirty="0" err="1"/>
              <a:t>berbagai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yang </a:t>
            </a:r>
            <a:r>
              <a:rPr lang="en-US" sz="1200" dirty="0" err="1"/>
              <a:t>berguna</a:t>
            </a:r>
            <a:r>
              <a:rPr lang="en-US" sz="1200" dirty="0"/>
              <a:t>. </a:t>
            </a:r>
            <a:r>
              <a:rPr lang="en-US" sz="1200" dirty="0" err="1"/>
              <a:t>Sistem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</a:t>
            </a:r>
            <a:r>
              <a:rPr lang="en-US" sz="1200" dirty="0" err="1"/>
              <a:t>akuntansi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pernah</a:t>
            </a:r>
            <a:r>
              <a:rPr lang="en-US" sz="1200" dirty="0"/>
              <a:t> </a:t>
            </a:r>
            <a:r>
              <a:rPr lang="en-US" sz="1200" dirty="0" err="1"/>
              <a:t>dibatasi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yang </a:t>
            </a:r>
            <a:r>
              <a:rPr lang="en-US" sz="1200" dirty="0" err="1"/>
              <a:t>bersifat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saja</a:t>
            </a:r>
            <a:r>
              <a:rPr lang="en-US" sz="1200" dirty="0"/>
              <a:t>.</a:t>
            </a:r>
          </a:p>
          <a:p>
            <a:pPr marL="171450" lvl="0" indent="-171450" algn="just">
              <a:spcBef>
                <a:spcPts val="5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sz="1200" dirty="0" err="1"/>
              <a:t>Sekarang</a:t>
            </a:r>
            <a:r>
              <a:rPr lang="en-US" sz="1200" dirty="0"/>
              <a:t> </a:t>
            </a:r>
            <a:r>
              <a:rPr lang="en-US" sz="1200" dirty="0" err="1"/>
              <a:t>otomatisasi</a:t>
            </a:r>
            <a:r>
              <a:rPr lang="en-US" sz="1200" dirty="0"/>
              <a:t>, JIT, </a:t>
            </a:r>
            <a:r>
              <a:rPr lang="en-US" sz="1200" dirty="0" err="1"/>
              <a:t>kompetisi</a:t>
            </a:r>
            <a:r>
              <a:rPr lang="en-US" sz="1200" dirty="0"/>
              <a:t> yang </a:t>
            </a:r>
            <a:r>
              <a:rPr lang="en-US" sz="1200" dirty="0" err="1"/>
              <a:t>semakin</a:t>
            </a:r>
            <a:r>
              <a:rPr lang="en-US" sz="1200" dirty="0"/>
              <a:t> </a:t>
            </a:r>
            <a:r>
              <a:rPr lang="en-US" sz="1200" dirty="0" err="1"/>
              <a:t>intensif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perubahanperubahan</a:t>
            </a:r>
            <a:r>
              <a:rPr lang="en-US" sz="1200" dirty="0"/>
              <a:t> lain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lingkungan</a:t>
            </a:r>
            <a:r>
              <a:rPr lang="en-US" sz="1200" dirty="0"/>
              <a:t> </a:t>
            </a:r>
            <a:r>
              <a:rPr lang="en-US" sz="1200" dirty="0" err="1"/>
              <a:t>bisnis</a:t>
            </a:r>
            <a:r>
              <a:rPr lang="en-US" sz="1200" dirty="0"/>
              <a:t> </a:t>
            </a:r>
            <a:r>
              <a:rPr lang="en-US" sz="1200" dirty="0" err="1"/>
              <a:t>telah</a:t>
            </a:r>
            <a:r>
              <a:rPr lang="en-US" sz="1200" dirty="0"/>
              <a:t> </a:t>
            </a:r>
            <a:r>
              <a:rPr lang="en-US" sz="1200" dirty="0" err="1"/>
              <a:t>menciptakan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memodifikasi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memperluas</a:t>
            </a:r>
            <a:r>
              <a:rPr lang="en-US" sz="1200" dirty="0"/>
              <a:t> </a:t>
            </a:r>
            <a:r>
              <a:rPr lang="en-US" sz="1200" dirty="0" err="1"/>
              <a:t>lagi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yang </a:t>
            </a:r>
            <a:r>
              <a:rPr lang="en-US" sz="1200" dirty="0" err="1"/>
              <a:t>digunakan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akuntan</a:t>
            </a:r>
            <a:r>
              <a:rPr lang="en-US" sz="1200" dirty="0"/>
              <a:t> </a:t>
            </a:r>
            <a:r>
              <a:rPr lang="en-US" sz="1200" dirty="0" err="1"/>
              <a:t>manajemen</a:t>
            </a:r>
            <a:r>
              <a:rPr lang="en-US" sz="1200" dirty="0"/>
              <a:t>.</a:t>
            </a:r>
          </a:p>
        </p:txBody>
      </p:sp>
      <p:grpSp>
        <p:nvGrpSpPr>
          <p:cNvPr id="1114" name="Google Shape;1114;p46"/>
          <p:cNvGrpSpPr/>
          <p:nvPr/>
        </p:nvGrpSpPr>
        <p:grpSpPr>
          <a:xfrm>
            <a:off x="7085499" y="512695"/>
            <a:ext cx="1264004" cy="497758"/>
            <a:chOff x="5714333" y="1028781"/>
            <a:chExt cx="1264004" cy="497758"/>
          </a:xfrm>
        </p:grpSpPr>
        <p:sp>
          <p:nvSpPr>
            <p:cNvPr id="1115" name="Google Shape;1115;p46"/>
            <p:cNvSpPr/>
            <p:nvPr/>
          </p:nvSpPr>
          <p:spPr>
            <a:xfrm>
              <a:off x="5714333" y="1028781"/>
              <a:ext cx="1264004" cy="497758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6"/>
            <p:cNvSpPr/>
            <p:nvPr/>
          </p:nvSpPr>
          <p:spPr>
            <a:xfrm>
              <a:off x="5714333" y="1028781"/>
              <a:ext cx="1264004" cy="497758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1" name="Google Shape;1131;p46"/>
          <p:cNvGrpSpPr/>
          <p:nvPr/>
        </p:nvGrpSpPr>
        <p:grpSpPr>
          <a:xfrm>
            <a:off x="997259" y="4049759"/>
            <a:ext cx="785656" cy="309366"/>
            <a:chOff x="1176703" y="3645716"/>
            <a:chExt cx="785656" cy="309366"/>
          </a:xfrm>
        </p:grpSpPr>
        <p:sp>
          <p:nvSpPr>
            <p:cNvPr id="1132" name="Google Shape;1132;p46"/>
            <p:cNvSpPr/>
            <p:nvPr/>
          </p:nvSpPr>
          <p:spPr>
            <a:xfrm>
              <a:off x="1176703" y="3645716"/>
              <a:ext cx="785656" cy="309366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2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760000" algn="bl" rotWithShape="0">
                <a:srgbClr val="000000">
                  <a:alpha val="1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6"/>
            <p:cNvSpPr/>
            <p:nvPr/>
          </p:nvSpPr>
          <p:spPr>
            <a:xfrm>
              <a:off x="1176703" y="3645716"/>
              <a:ext cx="785656" cy="309366"/>
            </a:xfrm>
            <a:custGeom>
              <a:avLst/>
              <a:gdLst/>
              <a:ahLst/>
              <a:cxnLst/>
              <a:rect l="l" t="t" r="r" b="b"/>
              <a:pathLst>
                <a:path w="20884" h="8224" extrusionOk="0">
                  <a:moveTo>
                    <a:pt x="9271" y="1"/>
                  </a:moveTo>
                  <a:cubicBezTo>
                    <a:pt x="8181" y="1"/>
                    <a:pt x="7085" y="174"/>
                    <a:pt x="6120" y="661"/>
                  </a:cubicBezTo>
                  <a:cubicBezTo>
                    <a:pt x="4203" y="1626"/>
                    <a:pt x="3048" y="3923"/>
                    <a:pt x="3393" y="6031"/>
                  </a:cubicBezTo>
                  <a:cubicBezTo>
                    <a:pt x="3133" y="5888"/>
                    <a:pt x="2862" y="5824"/>
                    <a:pt x="2590" y="5824"/>
                  </a:cubicBezTo>
                  <a:cubicBezTo>
                    <a:pt x="1504" y="5824"/>
                    <a:pt x="410" y="6848"/>
                    <a:pt x="0" y="7972"/>
                  </a:cubicBezTo>
                  <a:cubicBezTo>
                    <a:pt x="3734" y="8139"/>
                    <a:pt x="7472" y="8223"/>
                    <a:pt x="11209" y="8223"/>
                  </a:cubicBezTo>
                  <a:cubicBezTo>
                    <a:pt x="14371" y="8223"/>
                    <a:pt x="17534" y="8163"/>
                    <a:pt x="20693" y="8043"/>
                  </a:cubicBezTo>
                  <a:lnTo>
                    <a:pt x="20884" y="8043"/>
                  </a:lnTo>
                  <a:cubicBezTo>
                    <a:pt x="20848" y="6650"/>
                    <a:pt x="20419" y="5186"/>
                    <a:pt x="19324" y="4340"/>
                  </a:cubicBezTo>
                  <a:cubicBezTo>
                    <a:pt x="18836" y="3962"/>
                    <a:pt x="18204" y="3767"/>
                    <a:pt x="17588" y="3767"/>
                  </a:cubicBezTo>
                  <a:cubicBezTo>
                    <a:pt x="16807" y="3767"/>
                    <a:pt x="16051" y="4081"/>
                    <a:pt x="15645" y="4733"/>
                  </a:cubicBezTo>
                  <a:cubicBezTo>
                    <a:pt x="15812" y="3400"/>
                    <a:pt x="15038" y="2042"/>
                    <a:pt x="13930" y="1245"/>
                  </a:cubicBezTo>
                  <a:cubicBezTo>
                    <a:pt x="12835" y="447"/>
                    <a:pt x="11430" y="137"/>
                    <a:pt x="10073" y="30"/>
                  </a:cubicBezTo>
                  <a:cubicBezTo>
                    <a:pt x="9807" y="11"/>
                    <a:pt x="9539" y="1"/>
                    <a:pt x="92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89778086"/>
      </p:ext>
    </p:extLst>
  </p:cSld>
  <p:clrMapOvr>
    <a:masterClrMapping/>
  </p:clrMapOvr>
</p:sld>
</file>

<file path=ppt/theme/theme1.xml><?xml version="1.0" encoding="utf-8"?>
<a:theme xmlns:a="http://schemas.openxmlformats.org/drawingml/2006/main" name="Korean Family Presentation Night by Slidesgo">
  <a:themeElements>
    <a:clrScheme name="Simple Light">
      <a:dk1>
        <a:srgbClr val="002845"/>
      </a:dk1>
      <a:lt1>
        <a:srgbClr val="962846"/>
      </a:lt1>
      <a:dk2>
        <a:srgbClr val="F66F78"/>
      </a:dk2>
      <a:lt2>
        <a:srgbClr val="F28F78"/>
      </a:lt2>
      <a:accent1>
        <a:srgbClr val="F1CF68"/>
      </a:accent1>
      <a:accent2>
        <a:srgbClr val="F6EFD1"/>
      </a:accent2>
      <a:accent3>
        <a:srgbClr val="5C9E9E"/>
      </a:accent3>
      <a:accent4>
        <a:srgbClr val="69BB57"/>
      </a:accent4>
      <a:accent5>
        <a:srgbClr val="3A8282"/>
      </a:accent5>
      <a:accent6>
        <a:srgbClr val="FFFFFF"/>
      </a:accent6>
      <a:hlink>
        <a:srgbClr val="00284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2895</Words>
  <Application>Microsoft Office PowerPoint</Application>
  <PresentationFormat>On-screen Show (16:9)</PresentationFormat>
  <Paragraphs>154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Rubik</vt:lpstr>
      <vt:lpstr>Wingdings</vt:lpstr>
      <vt:lpstr>Arial</vt:lpstr>
      <vt:lpstr>Roboto Condensed Light</vt:lpstr>
      <vt:lpstr>Caveat Brush</vt:lpstr>
      <vt:lpstr>Courier New</vt:lpstr>
      <vt:lpstr>Korean Family Presentation Night by Slidesgo</vt:lpstr>
      <vt:lpstr>Konsep Biaya dan Sistem Informasi Akuntansi Biaya</vt:lpstr>
      <vt:lpstr>Konsep Biaya</vt:lpstr>
      <vt:lpstr>Objek Biaya</vt:lpstr>
      <vt:lpstr>Kemampuan Untuk Menelusuri Biaya Ke Objek Biaya</vt:lpstr>
      <vt:lpstr>Kemampuan Untuk Menelusuri Biaya di Industri Jasa</vt:lpstr>
      <vt:lpstr>Sistem Informasi Akuntansi Biaya</vt:lpstr>
      <vt:lpstr>Daftar Akun (Chart of Accounts)</vt:lpstr>
      <vt:lpstr>Pemrosesan Data Elektronik</vt:lpstr>
      <vt:lpstr>Sensitivitas Terhadap Perubahan Metode</vt:lpstr>
      <vt:lpstr>Ukuran-Ukuran Kerja Non-Finansial</vt:lpstr>
      <vt:lpstr>Ukuran-Ukuran Kerja Non-Finansial (2)</vt:lpstr>
      <vt:lpstr>Klasifikasi Biaya</vt:lpstr>
      <vt:lpstr>Biaya Dalam Hubungannya Dengan Produk</vt:lpstr>
      <vt:lpstr>Biaya Dalam Hubungannya Dengan Produk (2)</vt:lpstr>
      <vt:lpstr>Biaya Dalam Hubungannya Dengan Volume Produksi</vt:lpstr>
      <vt:lpstr>Biaya Dalam Hubungannya Dengan Volume Produksi (2)</vt:lpstr>
      <vt:lpstr>Biaya Dalam Hubungannya Dengan Volume Produksi (3)</vt:lpstr>
      <vt:lpstr>Biaya Dalam Hubungannya Dengan Departemen Produksi Atau Segmen Lain</vt:lpstr>
      <vt:lpstr>Biaya Dalam Hubungannya Dengan Departemen Produksi Atau Segmen Lain (2)</vt:lpstr>
      <vt:lpstr>Biaya Dalam Hubungannya Dengan Periode Akuntansi</vt:lpstr>
      <vt:lpstr>Biaya dalam Hubungannya dengan Suatu Keputusan, Tindakan, atau Evaluasi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Korean Family Presentation Night</dc:title>
  <dc:creator>Monic</dc:creator>
  <cp:lastModifiedBy>Mery</cp:lastModifiedBy>
  <cp:revision>37</cp:revision>
  <dcterms:modified xsi:type="dcterms:W3CDTF">2024-09-27T04:17:12Z</dcterms:modified>
</cp:coreProperties>
</file>